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7" r:id="rId3"/>
    <p:sldId id="275" r:id="rId4"/>
    <p:sldId id="287" r:id="rId5"/>
    <p:sldId id="290" r:id="rId6"/>
    <p:sldId id="259" r:id="rId7"/>
    <p:sldId id="294" r:id="rId9"/>
    <p:sldId id="295" r:id="rId10"/>
    <p:sldId id="296" r:id="rId11"/>
    <p:sldId id="298" r:id="rId12"/>
    <p:sldId id="299" r:id="rId13"/>
    <p:sldId id="297" r:id="rId14"/>
    <p:sldId id="27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3A8"/>
    <a:srgbClr val="FE4D66"/>
    <a:srgbClr val="3C6EAA"/>
    <a:srgbClr val="FE82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39273-CE9D-4049-AC08-3FB06FB26CA3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AE4E68-8F95-4805-97BA-1E9F5A5DBE38}">
      <dgm:prSet phldrT="[文本]"/>
      <dgm:spPr/>
      <dgm:t>
        <a:bodyPr/>
        <a:lstStyle/>
        <a:p>
          <a:r>
            <a:rPr lang="zh-CN" altLang="en-US" dirty="0" smtClean="0"/>
            <a:t>相互讨论</a:t>
          </a:r>
          <a:endParaRPr lang="zh-CN" altLang="en-US" dirty="0"/>
        </a:p>
      </dgm:t>
    </dgm:pt>
    <dgm:pt modelId="{082B3F72-C186-498C-B181-A1FA87650D55}" cxnId="{A4A580A5-D2E9-43A6-AB19-A3C9ACDD53FC}" type="parTrans">
      <dgm:prSet/>
      <dgm:spPr/>
      <dgm:t>
        <a:bodyPr/>
        <a:lstStyle/>
        <a:p>
          <a:endParaRPr lang="zh-CN" altLang="en-US"/>
        </a:p>
      </dgm:t>
    </dgm:pt>
    <dgm:pt modelId="{52FFBCCB-9B34-4DA7-9865-3064D74BA44F}" cxnId="{A4A580A5-D2E9-43A6-AB19-A3C9ACDD53FC}" type="sibTrans">
      <dgm:prSet/>
      <dgm:spPr/>
      <dgm:t>
        <a:bodyPr/>
        <a:lstStyle/>
        <a:p>
          <a:endParaRPr lang="zh-CN" altLang="en-US"/>
        </a:p>
      </dgm:t>
    </dgm:pt>
    <dgm:pt modelId="{A2A7D09B-ED08-44FD-A76F-81AD2B487C3F}">
      <dgm:prSet phldrT="[文本]" custT="1"/>
      <dgm:spPr/>
      <dgm:t>
        <a:bodyPr/>
        <a:lstStyle/>
        <a:p>
          <a:r>
            <a:rPr lang="zh-CN" altLang="en-US" sz="3200" dirty="0" smtClean="0"/>
            <a:t>造成结果的偏差</a:t>
          </a:r>
          <a:endParaRPr lang="zh-CN" altLang="en-US" sz="3200" dirty="0"/>
        </a:p>
      </dgm:t>
    </dgm:pt>
    <dgm:pt modelId="{2954ACBF-DCD7-463B-9BD6-5ED174FA695E}" cxnId="{C27AF5A6-57A4-4087-85E1-94A8028EF332}" type="parTrans">
      <dgm:prSet/>
      <dgm:spPr/>
      <dgm:t>
        <a:bodyPr/>
        <a:lstStyle/>
        <a:p>
          <a:endParaRPr lang="zh-CN" altLang="en-US"/>
        </a:p>
      </dgm:t>
    </dgm:pt>
    <dgm:pt modelId="{FEB45BB1-2EA4-484C-9097-DBACA9231584}" cxnId="{C27AF5A6-57A4-4087-85E1-94A8028EF332}" type="sibTrans">
      <dgm:prSet/>
      <dgm:spPr/>
      <dgm:t>
        <a:bodyPr/>
        <a:lstStyle/>
        <a:p>
          <a:endParaRPr lang="zh-CN" altLang="en-US"/>
        </a:p>
      </dgm:t>
    </dgm:pt>
    <dgm:pt modelId="{29C5E762-7D1B-4C75-A9AE-1D0B0BF2712D}">
      <dgm:prSet phldrT="[文本]"/>
      <dgm:spPr/>
      <dgm:t>
        <a:bodyPr/>
        <a:lstStyle/>
        <a:p>
          <a:r>
            <a:rPr lang="zh-CN" altLang="en-US" dirty="0" smtClean="0"/>
            <a:t>胡乱填写</a:t>
          </a:r>
          <a:endParaRPr lang="zh-CN" altLang="en-US" dirty="0"/>
        </a:p>
      </dgm:t>
    </dgm:pt>
    <dgm:pt modelId="{3D6CBFD3-E632-432E-B146-0AB7B8E4EA09}" cxnId="{B0FD4DD9-0ADE-4E45-A0B3-2DD83F2956C0}" type="parTrans">
      <dgm:prSet/>
      <dgm:spPr/>
      <dgm:t>
        <a:bodyPr/>
        <a:lstStyle/>
        <a:p>
          <a:endParaRPr lang="zh-CN" altLang="en-US"/>
        </a:p>
      </dgm:t>
    </dgm:pt>
    <dgm:pt modelId="{DA850162-4E50-4B37-8578-C94A0B15A017}" cxnId="{B0FD4DD9-0ADE-4E45-A0B3-2DD83F2956C0}" type="sibTrans">
      <dgm:prSet/>
      <dgm:spPr/>
      <dgm:t>
        <a:bodyPr/>
        <a:lstStyle/>
        <a:p>
          <a:endParaRPr lang="zh-CN" altLang="en-US"/>
        </a:p>
      </dgm:t>
    </dgm:pt>
    <dgm:pt modelId="{CEA9F521-50B8-4CDC-95B9-68FE7E1AC7CA}">
      <dgm:prSet phldrT="[文本]" custT="1"/>
      <dgm:spPr/>
      <dgm:t>
        <a:bodyPr/>
        <a:lstStyle/>
        <a:p>
          <a:r>
            <a:rPr lang="zh-CN" altLang="en-US" sz="3200" dirty="0" smtClean="0"/>
            <a:t>造成结果的偏差</a:t>
          </a:r>
          <a:endParaRPr lang="zh-CN" altLang="en-US" sz="3200" dirty="0"/>
        </a:p>
      </dgm:t>
    </dgm:pt>
    <dgm:pt modelId="{338C35EE-6C3F-415F-BF65-FD5448B83A9D}" cxnId="{C523D002-01E3-4F0C-AAFF-81705705A548}" type="parTrans">
      <dgm:prSet/>
      <dgm:spPr/>
      <dgm:t>
        <a:bodyPr/>
        <a:lstStyle/>
        <a:p>
          <a:endParaRPr lang="zh-CN" altLang="en-US"/>
        </a:p>
      </dgm:t>
    </dgm:pt>
    <dgm:pt modelId="{FE215142-CE21-43A8-B5F4-76EB355F6640}" cxnId="{C523D002-01E3-4F0C-AAFF-81705705A548}" type="sibTrans">
      <dgm:prSet/>
      <dgm:spPr/>
      <dgm:t>
        <a:bodyPr/>
        <a:lstStyle/>
        <a:p>
          <a:endParaRPr lang="zh-CN" altLang="en-US"/>
        </a:p>
      </dgm:t>
    </dgm:pt>
    <dgm:pt modelId="{4B971098-5F40-4432-A755-5752615CC8D9}">
      <dgm:prSet/>
      <dgm:spPr/>
      <dgm:t>
        <a:bodyPr/>
        <a:lstStyle/>
        <a:p>
          <a:r>
            <a:rPr lang="zh-CN" altLang="en-US" dirty="0" smtClean="0"/>
            <a:t>不来测试</a:t>
          </a:r>
          <a:endParaRPr lang="zh-CN" altLang="en-US" dirty="0"/>
        </a:p>
      </dgm:t>
    </dgm:pt>
    <dgm:pt modelId="{7E074F1D-195E-4926-8D1C-DF076AC91E84}" cxnId="{5775D78B-B55D-4A7D-B4E6-210579EC79AE}" type="parTrans">
      <dgm:prSet/>
      <dgm:spPr/>
      <dgm:t>
        <a:bodyPr/>
        <a:lstStyle/>
        <a:p>
          <a:endParaRPr lang="zh-CN" altLang="en-US"/>
        </a:p>
      </dgm:t>
    </dgm:pt>
    <dgm:pt modelId="{6E436F6B-EB22-4875-B0AD-D23036A10362}" cxnId="{5775D78B-B55D-4A7D-B4E6-210579EC79AE}" type="sibTrans">
      <dgm:prSet/>
      <dgm:spPr/>
      <dgm:t>
        <a:bodyPr/>
        <a:lstStyle/>
        <a:p>
          <a:endParaRPr lang="zh-CN" altLang="en-US"/>
        </a:p>
      </dgm:t>
    </dgm:pt>
    <dgm:pt modelId="{9621AE23-B9B5-4F2B-9FE1-BB03BAA03E32}">
      <dgm:prSet/>
      <dgm:spPr/>
      <dgm:t>
        <a:bodyPr/>
        <a:lstStyle/>
        <a:p>
          <a:r>
            <a:rPr lang="zh-CN" altLang="en-US" dirty="0" smtClean="0"/>
            <a:t>无法提交</a:t>
          </a:r>
          <a:endParaRPr lang="zh-CN" altLang="en-US" dirty="0"/>
        </a:p>
      </dgm:t>
    </dgm:pt>
    <dgm:pt modelId="{9D451543-0F3E-40A3-B29E-E66EA9CDA81D}" cxnId="{4DAAC0D4-9067-493F-B65B-2D79C0389DC1}" type="parTrans">
      <dgm:prSet/>
      <dgm:spPr/>
      <dgm:t>
        <a:bodyPr/>
        <a:lstStyle/>
        <a:p>
          <a:endParaRPr lang="zh-CN" altLang="en-US"/>
        </a:p>
      </dgm:t>
    </dgm:pt>
    <dgm:pt modelId="{D3DCF98B-3D6C-45BE-8826-DFF9B943DA2A}" cxnId="{4DAAC0D4-9067-493F-B65B-2D79C0389DC1}" type="sibTrans">
      <dgm:prSet/>
      <dgm:spPr/>
      <dgm:t>
        <a:bodyPr/>
        <a:lstStyle/>
        <a:p>
          <a:endParaRPr lang="zh-CN" altLang="en-US"/>
        </a:p>
      </dgm:t>
    </dgm:pt>
    <dgm:pt modelId="{A9A21BB9-A665-4976-945B-F2CFCD4AD09F}">
      <dgm:prSet custT="1"/>
      <dgm:spPr/>
      <dgm:t>
        <a:bodyPr/>
        <a:lstStyle/>
        <a:p>
          <a:r>
            <a:rPr lang="zh-CN" altLang="en-US" sz="2800" dirty="0" smtClean="0"/>
            <a:t>造成整体结果的偏差</a:t>
          </a:r>
          <a:endParaRPr lang="zh-CN" altLang="en-US" sz="2800" dirty="0"/>
        </a:p>
      </dgm:t>
    </dgm:pt>
    <dgm:pt modelId="{6779C546-9102-468A-91F9-BBF705B0BA9E}" cxnId="{AFC4744A-0BAD-47F3-88B4-A81B907E3FBB}" type="parTrans">
      <dgm:prSet/>
      <dgm:spPr/>
      <dgm:t>
        <a:bodyPr/>
        <a:lstStyle/>
        <a:p>
          <a:endParaRPr lang="zh-CN" altLang="en-US"/>
        </a:p>
      </dgm:t>
    </dgm:pt>
    <dgm:pt modelId="{C4157337-49FA-4B73-9DAC-29AA7452FB4E}" cxnId="{AFC4744A-0BAD-47F3-88B4-A81B907E3FBB}" type="sibTrans">
      <dgm:prSet/>
      <dgm:spPr/>
      <dgm:t>
        <a:bodyPr/>
        <a:lstStyle/>
        <a:p>
          <a:endParaRPr lang="zh-CN" altLang="en-US"/>
        </a:p>
      </dgm:t>
    </dgm:pt>
    <dgm:pt modelId="{FB4CCE53-119D-4A41-9A32-E302E9CF307E}">
      <dgm:prSet/>
      <dgm:spPr/>
      <dgm:t>
        <a:bodyPr/>
        <a:lstStyle/>
        <a:p>
          <a:r>
            <a:rPr lang="zh-CN" altLang="en-US" dirty="0" smtClean="0"/>
            <a:t>如因软件或网络问题造成无法提交，请及时与中心联系，</a:t>
          </a:r>
          <a:r>
            <a:rPr lang="en-US" altLang="zh-CN" dirty="0" smtClean="0"/>
            <a:t>02787767520</a:t>
          </a:r>
          <a:endParaRPr lang="zh-CN" altLang="en-US" dirty="0"/>
        </a:p>
      </dgm:t>
    </dgm:pt>
    <dgm:pt modelId="{46E66BCB-BD19-4C34-AED4-FC38BF3A8ABB}" cxnId="{83EDDAC7-E75F-4F03-9AD5-DB75340770AE}" type="parTrans">
      <dgm:prSet/>
      <dgm:spPr/>
      <dgm:t>
        <a:bodyPr/>
        <a:lstStyle/>
        <a:p>
          <a:endParaRPr lang="zh-CN" altLang="en-US"/>
        </a:p>
      </dgm:t>
    </dgm:pt>
    <dgm:pt modelId="{E688C969-5E84-4E22-BBC2-6AD3E1030E55}" cxnId="{83EDDAC7-E75F-4F03-9AD5-DB75340770AE}" type="sibTrans">
      <dgm:prSet/>
      <dgm:spPr/>
      <dgm:t>
        <a:bodyPr/>
        <a:lstStyle/>
        <a:p>
          <a:endParaRPr lang="zh-CN" altLang="en-US"/>
        </a:p>
      </dgm:t>
    </dgm:pt>
    <dgm:pt modelId="{BB8E93A6-6D29-49EE-9E1E-B1C82F17C188}" type="pres">
      <dgm:prSet presAssocID="{AD039273-CE9D-4049-AC08-3FB06FB26CA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DD4094C-2B6D-493A-90A3-E41C3182A9B4}" type="pres">
      <dgm:prSet presAssocID="{09AE4E68-8F95-4805-97BA-1E9F5A5DBE38}" presName="linNode" presStyleCnt="0"/>
      <dgm:spPr/>
    </dgm:pt>
    <dgm:pt modelId="{73B8BB1A-2DFE-41E3-ACA7-25439B591EFB}" type="pres">
      <dgm:prSet presAssocID="{09AE4E68-8F95-4805-97BA-1E9F5A5DBE3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506F67-8267-4991-A122-6D590B8C19F8}" type="pres">
      <dgm:prSet presAssocID="{09AE4E68-8F95-4805-97BA-1E9F5A5DBE3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262CBC-6180-4BB7-8C7E-917453E8DB88}" type="pres">
      <dgm:prSet presAssocID="{52FFBCCB-9B34-4DA7-9865-3064D74BA44F}" presName="spacing" presStyleCnt="0"/>
      <dgm:spPr/>
    </dgm:pt>
    <dgm:pt modelId="{E8830659-6F3F-489C-A3C1-A5AE855937D5}" type="pres">
      <dgm:prSet presAssocID="{29C5E762-7D1B-4C75-A9AE-1D0B0BF2712D}" presName="linNode" presStyleCnt="0"/>
      <dgm:spPr/>
    </dgm:pt>
    <dgm:pt modelId="{D2ECD743-EC0E-4DD0-BC74-F01D8BE11933}" type="pres">
      <dgm:prSet presAssocID="{29C5E762-7D1B-4C75-A9AE-1D0B0BF2712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F834FC-24BB-46A3-A440-218DDD3B0387}" type="pres">
      <dgm:prSet presAssocID="{29C5E762-7D1B-4C75-A9AE-1D0B0BF2712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50358B-9958-4AAF-A791-5F705FFE8B75}" type="pres">
      <dgm:prSet presAssocID="{DA850162-4E50-4B37-8578-C94A0B15A017}" presName="spacing" presStyleCnt="0"/>
      <dgm:spPr/>
    </dgm:pt>
    <dgm:pt modelId="{5D56E933-EA1D-42E4-9EF6-128153B5FE80}" type="pres">
      <dgm:prSet presAssocID="{4B971098-5F40-4432-A755-5752615CC8D9}" presName="linNode" presStyleCnt="0"/>
      <dgm:spPr/>
    </dgm:pt>
    <dgm:pt modelId="{6AE40523-9EC0-403B-AC39-D2EBDF7D6D94}" type="pres">
      <dgm:prSet presAssocID="{4B971098-5F40-4432-A755-5752615CC8D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984CD4-1DD2-466A-AF2D-15E14E2E8563}" type="pres">
      <dgm:prSet presAssocID="{4B971098-5F40-4432-A755-5752615CC8D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40C845-F0A4-4B22-91C6-62B2A7DC349C}" type="pres">
      <dgm:prSet presAssocID="{6E436F6B-EB22-4875-B0AD-D23036A10362}" presName="spacing" presStyleCnt="0"/>
      <dgm:spPr/>
    </dgm:pt>
    <dgm:pt modelId="{1DD73926-5BEE-468D-BFA9-B75806AB39B8}" type="pres">
      <dgm:prSet presAssocID="{9621AE23-B9B5-4F2B-9FE1-BB03BAA03E32}" presName="linNode" presStyleCnt="0"/>
      <dgm:spPr/>
    </dgm:pt>
    <dgm:pt modelId="{3E787940-4D64-47BF-B27F-E5DA1791D091}" type="pres">
      <dgm:prSet presAssocID="{9621AE23-B9B5-4F2B-9FE1-BB03BAA03E3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72D3DF-3CD7-4357-82BB-02BDDC9C39C1}" type="pres">
      <dgm:prSet presAssocID="{9621AE23-B9B5-4F2B-9FE1-BB03BAA03E3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C4744A-0BAD-47F3-88B4-A81B907E3FBB}" srcId="{4B971098-5F40-4432-A755-5752615CC8D9}" destId="{A9A21BB9-A665-4976-945B-F2CFCD4AD09F}" srcOrd="0" destOrd="0" parTransId="{6779C546-9102-468A-91F9-BBF705B0BA9E}" sibTransId="{C4157337-49FA-4B73-9DAC-29AA7452FB4E}"/>
    <dgm:cxn modelId="{B2F89F95-10BC-4C75-A095-8C6487920666}" type="presOf" srcId="{29C5E762-7D1B-4C75-A9AE-1D0B0BF2712D}" destId="{D2ECD743-EC0E-4DD0-BC74-F01D8BE11933}" srcOrd="0" destOrd="0" presId="urn:microsoft.com/office/officeart/2005/8/layout/vList6"/>
    <dgm:cxn modelId="{83EDDAC7-E75F-4F03-9AD5-DB75340770AE}" srcId="{9621AE23-B9B5-4F2B-9FE1-BB03BAA03E32}" destId="{FB4CCE53-119D-4A41-9A32-E302E9CF307E}" srcOrd="0" destOrd="0" parTransId="{46E66BCB-BD19-4C34-AED4-FC38BF3A8ABB}" sibTransId="{E688C969-5E84-4E22-BBC2-6AD3E1030E55}"/>
    <dgm:cxn modelId="{B0FD4DD9-0ADE-4E45-A0B3-2DD83F2956C0}" srcId="{AD039273-CE9D-4049-AC08-3FB06FB26CA3}" destId="{29C5E762-7D1B-4C75-A9AE-1D0B0BF2712D}" srcOrd="1" destOrd="0" parTransId="{3D6CBFD3-E632-432E-B146-0AB7B8E4EA09}" sibTransId="{DA850162-4E50-4B37-8578-C94A0B15A017}"/>
    <dgm:cxn modelId="{CCAAFF39-6D6B-407D-A807-813B3A84A91A}" type="presOf" srcId="{4B971098-5F40-4432-A755-5752615CC8D9}" destId="{6AE40523-9EC0-403B-AC39-D2EBDF7D6D94}" srcOrd="0" destOrd="0" presId="urn:microsoft.com/office/officeart/2005/8/layout/vList6"/>
    <dgm:cxn modelId="{9C4B1DD1-A37D-4648-AE87-41480DD4381C}" type="presOf" srcId="{A2A7D09B-ED08-44FD-A76F-81AD2B487C3F}" destId="{F2506F67-8267-4991-A122-6D590B8C19F8}" srcOrd="0" destOrd="0" presId="urn:microsoft.com/office/officeart/2005/8/layout/vList6"/>
    <dgm:cxn modelId="{BE21C553-0EDF-4FB2-9E7E-C7DFF0D2BF61}" type="presOf" srcId="{CEA9F521-50B8-4CDC-95B9-68FE7E1AC7CA}" destId="{70F834FC-24BB-46A3-A440-218DDD3B0387}" srcOrd="0" destOrd="0" presId="urn:microsoft.com/office/officeart/2005/8/layout/vList6"/>
    <dgm:cxn modelId="{4DAAC0D4-9067-493F-B65B-2D79C0389DC1}" srcId="{AD039273-CE9D-4049-AC08-3FB06FB26CA3}" destId="{9621AE23-B9B5-4F2B-9FE1-BB03BAA03E32}" srcOrd="3" destOrd="0" parTransId="{9D451543-0F3E-40A3-B29E-E66EA9CDA81D}" sibTransId="{D3DCF98B-3D6C-45BE-8826-DFF9B943DA2A}"/>
    <dgm:cxn modelId="{1EDA6CFA-6365-4C55-BFCB-5765D75F7184}" type="presOf" srcId="{9621AE23-B9B5-4F2B-9FE1-BB03BAA03E32}" destId="{3E787940-4D64-47BF-B27F-E5DA1791D091}" srcOrd="0" destOrd="0" presId="urn:microsoft.com/office/officeart/2005/8/layout/vList6"/>
    <dgm:cxn modelId="{C27AF5A6-57A4-4087-85E1-94A8028EF332}" srcId="{09AE4E68-8F95-4805-97BA-1E9F5A5DBE38}" destId="{A2A7D09B-ED08-44FD-A76F-81AD2B487C3F}" srcOrd="0" destOrd="0" parTransId="{2954ACBF-DCD7-463B-9BD6-5ED174FA695E}" sibTransId="{FEB45BB1-2EA4-484C-9097-DBACA9231584}"/>
    <dgm:cxn modelId="{A4A580A5-D2E9-43A6-AB19-A3C9ACDD53FC}" srcId="{AD039273-CE9D-4049-AC08-3FB06FB26CA3}" destId="{09AE4E68-8F95-4805-97BA-1E9F5A5DBE38}" srcOrd="0" destOrd="0" parTransId="{082B3F72-C186-498C-B181-A1FA87650D55}" sibTransId="{52FFBCCB-9B34-4DA7-9865-3064D74BA44F}"/>
    <dgm:cxn modelId="{11526604-0766-461B-BA47-7A5B3D474839}" type="presOf" srcId="{09AE4E68-8F95-4805-97BA-1E9F5A5DBE38}" destId="{73B8BB1A-2DFE-41E3-ACA7-25439B591EFB}" srcOrd="0" destOrd="0" presId="urn:microsoft.com/office/officeart/2005/8/layout/vList6"/>
    <dgm:cxn modelId="{A8958843-DE21-4DF8-BA49-16B72458D4C6}" type="presOf" srcId="{FB4CCE53-119D-4A41-9A32-E302E9CF307E}" destId="{7672D3DF-3CD7-4357-82BB-02BDDC9C39C1}" srcOrd="0" destOrd="0" presId="urn:microsoft.com/office/officeart/2005/8/layout/vList6"/>
    <dgm:cxn modelId="{0CAD807E-2F33-475F-9E5C-278557831A12}" type="presOf" srcId="{AD039273-CE9D-4049-AC08-3FB06FB26CA3}" destId="{BB8E93A6-6D29-49EE-9E1E-B1C82F17C188}" srcOrd="0" destOrd="0" presId="urn:microsoft.com/office/officeart/2005/8/layout/vList6"/>
    <dgm:cxn modelId="{9258A619-22BA-49B4-A129-29C3B229F066}" type="presOf" srcId="{A9A21BB9-A665-4976-945B-F2CFCD4AD09F}" destId="{34984CD4-1DD2-466A-AF2D-15E14E2E8563}" srcOrd="0" destOrd="0" presId="urn:microsoft.com/office/officeart/2005/8/layout/vList6"/>
    <dgm:cxn modelId="{5775D78B-B55D-4A7D-B4E6-210579EC79AE}" srcId="{AD039273-CE9D-4049-AC08-3FB06FB26CA3}" destId="{4B971098-5F40-4432-A755-5752615CC8D9}" srcOrd="2" destOrd="0" parTransId="{7E074F1D-195E-4926-8D1C-DF076AC91E84}" sibTransId="{6E436F6B-EB22-4875-B0AD-D23036A10362}"/>
    <dgm:cxn modelId="{C523D002-01E3-4F0C-AAFF-81705705A548}" srcId="{29C5E762-7D1B-4C75-A9AE-1D0B0BF2712D}" destId="{CEA9F521-50B8-4CDC-95B9-68FE7E1AC7CA}" srcOrd="0" destOrd="0" parTransId="{338C35EE-6C3F-415F-BF65-FD5448B83A9D}" sibTransId="{FE215142-CE21-43A8-B5F4-76EB355F6640}"/>
    <dgm:cxn modelId="{6FFA4084-1432-41F9-8249-B313F11FB2EF}" type="presParOf" srcId="{BB8E93A6-6D29-49EE-9E1E-B1C82F17C188}" destId="{0DD4094C-2B6D-493A-90A3-E41C3182A9B4}" srcOrd="0" destOrd="0" presId="urn:microsoft.com/office/officeart/2005/8/layout/vList6"/>
    <dgm:cxn modelId="{492C1BDA-9BF5-4973-BDD2-6D6E44630BC9}" type="presParOf" srcId="{0DD4094C-2B6D-493A-90A3-E41C3182A9B4}" destId="{73B8BB1A-2DFE-41E3-ACA7-25439B591EFB}" srcOrd="0" destOrd="0" presId="urn:microsoft.com/office/officeart/2005/8/layout/vList6"/>
    <dgm:cxn modelId="{98F61BAD-632C-4738-8132-1A84DA4B411A}" type="presParOf" srcId="{0DD4094C-2B6D-493A-90A3-E41C3182A9B4}" destId="{F2506F67-8267-4991-A122-6D590B8C19F8}" srcOrd="1" destOrd="0" presId="urn:microsoft.com/office/officeart/2005/8/layout/vList6"/>
    <dgm:cxn modelId="{0EF1FF57-A2D0-4A14-BCF1-188E3D34FA51}" type="presParOf" srcId="{BB8E93A6-6D29-49EE-9E1E-B1C82F17C188}" destId="{CA262CBC-6180-4BB7-8C7E-917453E8DB88}" srcOrd="1" destOrd="0" presId="urn:microsoft.com/office/officeart/2005/8/layout/vList6"/>
    <dgm:cxn modelId="{F8742756-5AA3-4141-955A-94290EB82845}" type="presParOf" srcId="{BB8E93A6-6D29-49EE-9E1E-B1C82F17C188}" destId="{E8830659-6F3F-489C-A3C1-A5AE855937D5}" srcOrd="2" destOrd="0" presId="urn:microsoft.com/office/officeart/2005/8/layout/vList6"/>
    <dgm:cxn modelId="{41F2AC80-DC19-4C9E-8EE9-1CED5AC0014B}" type="presParOf" srcId="{E8830659-6F3F-489C-A3C1-A5AE855937D5}" destId="{D2ECD743-EC0E-4DD0-BC74-F01D8BE11933}" srcOrd="0" destOrd="0" presId="urn:microsoft.com/office/officeart/2005/8/layout/vList6"/>
    <dgm:cxn modelId="{DC801C74-AC42-4B0D-A975-AEC146345016}" type="presParOf" srcId="{E8830659-6F3F-489C-A3C1-A5AE855937D5}" destId="{70F834FC-24BB-46A3-A440-218DDD3B0387}" srcOrd="1" destOrd="0" presId="urn:microsoft.com/office/officeart/2005/8/layout/vList6"/>
    <dgm:cxn modelId="{46DCCF9F-DD66-4FF8-8981-A1F22C56AF90}" type="presParOf" srcId="{BB8E93A6-6D29-49EE-9E1E-B1C82F17C188}" destId="{BD50358B-9958-4AAF-A791-5F705FFE8B75}" srcOrd="3" destOrd="0" presId="urn:microsoft.com/office/officeart/2005/8/layout/vList6"/>
    <dgm:cxn modelId="{3786E2C9-8C4B-4024-82C5-A32965F73FB2}" type="presParOf" srcId="{BB8E93A6-6D29-49EE-9E1E-B1C82F17C188}" destId="{5D56E933-EA1D-42E4-9EF6-128153B5FE80}" srcOrd="4" destOrd="0" presId="urn:microsoft.com/office/officeart/2005/8/layout/vList6"/>
    <dgm:cxn modelId="{D1F04330-9C12-4E75-80F7-C817AD198025}" type="presParOf" srcId="{5D56E933-EA1D-42E4-9EF6-128153B5FE80}" destId="{6AE40523-9EC0-403B-AC39-D2EBDF7D6D94}" srcOrd="0" destOrd="0" presId="urn:microsoft.com/office/officeart/2005/8/layout/vList6"/>
    <dgm:cxn modelId="{DE914280-AD6D-4E0E-BD2A-DE9808B60C4D}" type="presParOf" srcId="{5D56E933-EA1D-42E4-9EF6-128153B5FE80}" destId="{34984CD4-1DD2-466A-AF2D-15E14E2E8563}" srcOrd="1" destOrd="0" presId="urn:microsoft.com/office/officeart/2005/8/layout/vList6"/>
    <dgm:cxn modelId="{D67768E0-431A-486B-A0F1-47AD836112E9}" type="presParOf" srcId="{BB8E93A6-6D29-49EE-9E1E-B1C82F17C188}" destId="{9040C845-F0A4-4B22-91C6-62B2A7DC349C}" srcOrd="5" destOrd="0" presId="urn:microsoft.com/office/officeart/2005/8/layout/vList6"/>
    <dgm:cxn modelId="{D5FBC447-3F12-4D2A-AF81-A1F8AD24F7A5}" type="presParOf" srcId="{BB8E93A6-6D29-49EE-9E1E-B1C82F17C188}" destId="{1DD73926-5BEE-468D-BFA9-B75806AB39B8}" srcOrd="6" destOrd="0" presId="urn:microsoft.com/office/officeart/2005/8/layout/vList6"/>
    <dgm:cxn modelId="{94E634AA-9898-4441-BCE7-027931FAB4EC}" type="presParOf" srcId="{1DD73926-5BEE-468D-BFA9-B75806AB39B8}" destId="{3E787940-4D64-47BF-B27F-E5DA1791D091}" srcOrd="0" destOrd="0" presId="urn:microsoft.com/office/officeart/2005/8/layout/vList6"/>
    <dgm:cxn modelId="{C3DF8013-4DC3-4769-865B-785A17DEA2B7}" type="presParOf" srcId="{1DD73926-5BEE-468D-BFA9-B75806AB39B8}" destId="{7672D3DF-3CD7-4357-82BB-02BDDC9C39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06F67-8267-4991-A122-6D590B8C19F8}">
      <dsp:nvSpPr>
        <dsp:cNvPr id="0" name=""/>
        <dsp:cNvSpPr/>
      </dsp:nvSpPr>
      <dsp:spPr>
        <a:xfrm>
          <a:off x="3601623" y="1105"/>
          <a:ext cx="5402436" cy="877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kern="1200" dirty="0" smtClean="0"/>
            <a:t>造成结果的偏差</a:t>
          </a:r>
          <a:endParaRPr lang="zh-CN" altLang="en-US" sz="3200" kern="1200" dirty="0"/>
        </a:p>
      </dsp:txBody>
      <dsp:txXfrm>
        <a:off x="3601623" y="110770"/>
        <a:ext cx="5073441" cy="657991"/>
      </dsp:txXfrm>
    </dsp:sp>
    <dsp:sp modelId="{73B8BB1A-2DFE-41E3-ACA7-25439B591EFB}">
      <dsp:nvSpPr>
        <dsp:cNvPr id="0" name=""/>
        <dsp:cNvSpPr/>
      </dsp:nvSpPr>
      <dsp:spPr>
        <a:xfrm>
          <a:off x="0" y="1105"/>
          <a:ext cx="3601624" cy="877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相互讨论</a:t>
          </a:r>
          <a:endParaRPr lang="zh-CN" altLang="en-US" sz="3200" kern="1200" dirty="0"/>
        </a:p>
      </dsp:txBody>
      <dsp:txXfrm>
        <a:off x="42827" y="43932"/>
        <a:ext cx="3515970" cy="791667"/>
      </dsp:txXfrm>
    </dsp:sp>
    <dsp:sp modelId="{70F834FC-24BB-46A3-A440-218DDD3B0387}">
      <dsp:nvSpPr>
        <dsp:cNvPr id="0" name=""/>
        <dsp:cNvSpPr/>
      </dsp:nvSpPr>
      <dsp:spPr>
        <a:xfrm>
          <a:off x="3601623" y="966159"/>
          <a:ext cx="5402436" cy="877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kern="1200" dirty="0" smtClean="0"/>
            <a:t>造成结果的偏差</a:t>
          </a:r>
          <a:endParaRPr lang="zh-CN" altLang="en-US" sz="3200" kern="1200" dirty="0"/>
        </a:p>
      </dsp:txBody>
      <dsp:txXfrm>
        <a:off x="3601623" y="1075824"/>
        <a:ext cx="5073441" cy="657991"/>
      </dsp:txXfrm>
    </dsp:sp>
    <dsp:sp modelId="{D2ECD743-EC0E-4DD0-BC74-F01D8BE11933}">
      <dsp:nvSpPr>
        <dsp:cNvPr id="0" name=""/>
        <dsp:cNvSpPr/>
      </dsp:nvSpPr>
      <dsp:spPr>
        <a:xfrm>
          <a:off x="0" y="966159"/>
          <a:ext cx="3601624" cy="877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胡乱填写</a:t>
          </a:r>
          <a:endParaRPr lang="zh-CN" altLang="en-US" sz="3200" kern="1200" dirty="0"/>
        </a:p>
      </dsp:txBody>
      <dsp:txXfrm>
        <a:off x="42827" y="1008986"/>
        <a:ext cx="3515970" cy="791667"/>
      </dsp:txXfrm>
    </dsp:sp>
    <dsp:sp modelId="{34984CD4-1DD2-466A-AF2D-15E14E2E8563}">
      <dsp:nvSpPr>
        <dsp:cNvPr id="0" name=""/>
        <dsp:cNvSpPr/>
      </dsp:nvSpPr>
      <dsp:spPr>
        <a:xfrm>
          <a:off x="3601623" y="1931213"/>
          <a:ext cx="5402436" cy="877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造成整体结果的偏差</a:t>
          </a:r>
          <a:endParaRPr lang="zh-CN" altLang="en-US" sz="2800" kern="1200" dirty="0"/>
        </a:p>
      </dsp:txBody>
      <dsp:txXfrm>
        <a:off x="3601623" y="2040878"/>
        <a:ext cx="5073441" cy="657991"/>
      </dsp:txXfrm>
    </dsp:sp>
    <dsp:sp modelId="{6AE40523-9EC0-403B-AC39-D2EBDF7D6D94}">
      <dsp:nvSpPr>
        <dsp:cNvPr id="0" name=""/>
        <dsp:cNvSpPr/>
      </dsp:nvSpPr>
      <dsp:spPr>
        <a:xfrm>
          <a:off x="0" y="1931213"/>
          <a:ext cx="3601624" cy="877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不来测试</a:t>
          </a:r>
          <a:endParaRPr lang="zh-CN" altLang="en-US" sz="3200" kern="1200" dirty="0"/>
        </a:p>
      </dsp:txBody>
      <dsp:txXfrm>
        <a:off x="42827" y="1974040"/>
        <a:ext cx="3515970" cy="791667"/>
      </dsp:txXfrm>
    </dsp:sp>
    <dsp:sp modelId="{7672D3DF-3CD7-4357-82BB-02BDDC9C39C1}">
      <dsp:nvSpPr>
        <dsp:cNvPr id="0" name=""/>
        <dsp:cNvSpPr/>
      </dsp:nvSpPr>
      <dsp:spPr>
        <a:xfrm>
          <a:off x="3601623" y="2896267"/>
          <a:ext cx="5402436" cy="877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/>
            <a:t>如因软件或网络问题造成无法提交，请及时与中心联系，</a:t>
          </a:r>
          <a:r>
            <a:rPr lang="en-US" altLang="zh-CN" sz="1700" kern="1200" dirty="0" smtClean="0"/>
            <a:t>02787767520</a:t>
          </a:r>
          <a:endParaRPr lang="zh-CN" altLang="en-US" sz="1700" kern="1200" dirty="0"/>
        </a:p>
      </dsp:txBody>
      <dsp:txXfrm>
        <a:off x="3601623" y="3005932"/>
        <a:ext cx="5073441" cy="657991"/>
      </dsp:txXfrm>
    </dsp:sp>
    <dsp:sp modelId="{3E787940-4D64-47BF-B27F-E5DA1791D091}">
      <dsp:nvSpPr>
        <dsp:cNvPr id="0" name=""/>
        <dsp:cNvSpPr/>
      </dsp:nvSpPr>
      <dsp:spPr>
        <a:xfrm>
          <a:off x="0" y="2896267"/>
          <a:ext cx="3601624" cy="877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无法提交</a:t>
          </a:r>
          <a:endParaRPr lang="zh-CN" altLang="en-US" sz="3200" kern="1200" dirty="0"/>
        </a:p>
      </dsp:txBody>
      <dsp:txXfrm>
        <a:off x="42827" y="2939094"/>
        <a:ext cx="3515970" cy="791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BBF06-C0F1-4EEA-9161-94E5AE50D8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58CC-A703-4029-B39F-0A33770C7D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358CC-A703-4029-B39F-0A33770C7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358CC-A703-4029-B39F-0A33770C7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838C-BFF6-44EE-AD8D-5776E64BEE1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9CA9-6F5A-421B-95A9-7871EC999B6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27A39-82AA-4E11-A7C9-5F620A269A3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022-6ACA-4F55-B3A0-0BD25C3254E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879A-9CBE-4B28-AD8B-12F5DF23C6A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92DD-C6AF-4BE5-B518-78EF51980AF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06E-3573-49D4-BEA0-7B5B64C8EDF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F6B-40D9-4ED2-9306-49B62633A4C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FE52-2D3F-4BD5-AFD2-08925509856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C7CF-6A18-4EBB-9944-CC735FF06DA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FC4C6-D029-4A02-8D8A-374C012F707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A764-9A3F-4F6A-B636-243E8D961E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510178" y="-954668"/>
            <a:ext cx="3559556" cy="3542489"/>
            <a:chOff x="5588764" y="391169"/>
            <a:chExt cx="2614564" cy="2602028"/>
          </a:xfrm>
        </p:grpSpPr>
        <p:sp>
          <p:nvSpPr>
            <p:cNvPr id="64" name="Freeform 5"/>
            <p:cNvSpPr/>
            <p:nvPr/>
          </p:nvSpPr>
          <p:spPr bwMode="auto">
            <a:xfrm rot="619297">
              <a:off x="5641282" y="391169"/>
              <a:ext cx="2499217" cy="2601749"/>
            </a:xfrm>
            <a:custGeom>
              <a:avLst/>
              <a:gdLst>
                <a:gd name="T0" fmla="*/ 121 w 245"/>
                <a:gd name="T1" fmla="*/ 0 h 255"/>
                <a:gd name="T2" fmla="*/ 158 w 245"/>
                <a:gd name="T3" fmla="*/ 61 h 255"/>
                <a:gd name="T4" fmla="*/ 234 w 245"/>
                <a:gd name="T5" fmla="*/ 65 h 255"/>
                <a:gd name="T6" fmla="*/ 198 w 245"/>
                <a:gd name="T7" fmla="*/ 128 h 255"/>
                <a:gd name="T8" fmla="*/ 233 w 245"/>
                <a:gd name="T9" fmla="*/ 191 h 255"/>
                <a:gd name="T10" fmla="*/ 160 w 245"/>
                <a:gd name="T11" fmla="*/ 193 h 255"/>
                <a:gd name="T12" fmla="*/ 122 w 245"/>
                <a:gd name="T13" fmla="*/ 255 h 255"/>
                <a:gd name="T14" fmla="*/ 87 w 245"/>
                <a:gd name="T15" fmla="*/ 193 h 255"/>
                <a:gd name="T16" fmla="*/ 11 w 245"/>
                <a:gd name="T17" fmla="*/ 190 h 255"/>
                <a:gd name="T18" fmla="*/ 47 w 245"/>
                <a:gd name="T19" fmla="*/ 125 h 255"/>
                <a:gd name="T20" fmla="*/ 11 w 245"/>
                <a:gd name="T21" fmla="*/ 65 h 255"/>
                <a:gd name="T22" fmla="*/ 86 w 245"/>
                <a:gd name="T23" fmla="*/ 62 h 255"/>
                <a:gd name="T24" fmla="*/ 121 w 245"/>
                <a:gd name="T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5" h="255">
                  <a:moveTo>
                    <a:pt x="121" y="0"/>
                  </a:moveTo>
                  <a:cubicBezTo>
                    <a:pt x="142" y="0"/>
                    <a:pt x="147" y="55"/>
                    <a:pt x="158" y="61"/>
                  </a:cubicBezTo>
                  <a:cubicBezTo>
                    <a:pt x="170" y="67"/>
                    <a:pt x="222" y="43"/>
                    <a:pt x="234" y="65"/>
                  </a:cubicBezTo>
                  <a:cubicBezTo>
                    <a:pt x="245" y="85"/>
                    <a:pt x="198" y="115"/>
                    <a:pt x="198" y="128"/>
                  </a:cubicBezTo>
                  <a:cubicBezTo>
                    <a:pt x="198" y="141"/>
                    <a:pt x="244" y="172"/>
                    <a:pt x="233" y="191"/>
                  </a:cubicBezTo>
                  <a:cubicBezTo>
                    <a:pt x="222" y="211"/>
                    <a:pt x="172" y="186"/>
                    <a:pt x="160" y="193"/>
                  </a:cubicBezTo>
                  <a:cubicBezTo>
                    <a:pt x="148" y="200"/>
                    <a:pt x="143" y="255"/>
                    <a:pt x="122" y="255"/>
                  </a:cubicBezTo>
                  <a:cubicBezTo>
                    <a:pt x="101" y="255"/>
                    <a:pt x="98" y="199"/>
                    <a:pt x="87" y="193"/>
                  </a:cubicBezTo>
                  <a:cubicBezTo>
                    <a:pt x="75" y="187"/>
                    <a:pt x="24" y="212"/>
                    <a:pt x="11" y="190"/>
                  </a:cubicBezTo>
                  <a:cubicBezTo>
                    <a:pt x="0" y="169"/>
                    <a:pt x="47" y="138"/>
                    <a:pt x="47" y="125"/>
                  </a:cubicBezTo>
                  <a:cubicBezTo>
                    <a:pt x="48" y="113"/>
                    <a:pt x="1" y="83"/>
                    <a:pt x="11" y="65"/>
                  </a:cubicBezTo>
                  <a:cubicBezTo>
                    <a:pt x="23" y="45"/>
                    <a:pt x="73" y="69"/>
                    <a:pt x="86" y="62"/>
                  </a:cubicBezTo>
                  <a:cubicBezTo>
                    <a:pt x="97" y="55"/>
                    <a:pt x="100" y="0"/>
                    <a:pt x="121" y="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"/>
            <p:cNvSpPr/>
            <p:nvPr/>
          </p:nvSpPr>
          <p:spPr bwMode="auto">
            <a:xfrm rot="619297">
              <a:off x="5631554" y="404266"/>
              <a:ext cx="2520576" cy="2588931"/>
            </a:xfrm>
            <a:custGeom>
              <a:avLst/>
              <a:gdLst>
                <a:gd name="T0" fmla="*/ 129 w 247"/>
                <a:gd name="T1" fmla="*/ 1 h 254"/>
                <a:gd name="T2" fmla="*/ 162 w 247"/>
                <a:gd name="T3" fmla="*/ 63 h 254"/>
                <a:gd name="T4" fmla="*/ 237 w 247"/>
                <a:gd name="T5" fmla="*/ 71 h 254"/>
                <a:gd name="T6" fmla="*/ 198 w 247"/>
                <a:gd name="T7" fmla="*/ 131 h 254"/>
                <a:gd name="T8" fmla="*/ 229 w 247"/>
                <a:gd name="T9" fmla="*/ 196 h 254"/>
                <a:gd name="T10" fmla="*/ 156 w 247"/>
                <a:gd name="T11" fmla="*/ 193 h 254"/>
                <a:gd name="T12" fmla="*/ 116 w 247"/>
                <a:gd name="T13" fmla="*/ 252 h 254"/>
                <a:gd name="T14" fmla="*/ 84 w 247"/>
                <a:gd name="T15" fmla="*/ 189 h 254"/>
                <a:gd name="T16" fmla="*/ 11 w 247"/>
                <a:gd name="T17" fmla="*/ 182 h 254"/>
                <a:gd name="T18" fmla="*/ 49 w 247"/>
                <a:gd name="T19" fmla="*/ 121 h 254"/>
                <a:gd name="T20" fmla="*/ 18 w 247"/>
                <a:gd name="T21" fmla="*/ 59 h 254"/>
                <a:gd name="T22" fmla="*/ 91 w 247"/>
                <a:gd name="T23" fmla="*/ 60 h 254"/>
                <a:gd name="T24" fmla="*/ 129 w 247"/>
                <a:gd name="T25" fmla="*/ 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54">
                  <a:moveTo>
                    <a:pt x="129" y="1"/>
                  </a:moveTo>
                  <a:cubicBezTo>
                    <a:pt x="150" y="2"/>
                    <a:pt x="151" y="57"/>
                    <a:pt x="162" y="63"/>
                  </a:cubicBezTo>
                  <a:cubicBezTo>
                    <a:pt x="174" y="70"/>
                    <a:pt x="226" y="49"/>
                    <a:pt x="237" y="71"/>
                  </a:cubicBezTo>
                  <a:cubicBezTo>
                    <a:pt x="247" y="91"/>
                    <a:pt x="199" y="118"/>
                    <a:pt x="198" y="131"/>
                  </a:cubicBezTo>
                  <a:cubicBezTo>
                    <a:pt x="197" y="144"/>
                    <a:pt x="241" y="177"/>
                    <a:pt x="229" y="196"/>
                  </a:cubicBezTo>
                  <a:cubicBezTo>
                    <a:pt x="217" y="214"/>
                    <a:pt x="169" y="187"/>
                    <a:pt x="156" y="193"/>
                  </a:cubicBezTo>
                  <a:cubicBezTo>
                    <a:pt x="144" y="199"/>
                    <a:pt x="137" y="254"/>
                    <a:pt x="116" y="252"/>
                  </a:cubicBezTo>
                  <a:cubicBezTo>
                    <a:pt x="95" y="251"/>
                    <a:pt x="95" y="196"/>
                    <a:pt x="84" y="189"/>
                  </a:cubicBezTo>
                  <a:cubicBezTo>
                    <a:pt x="73" y="182"/>
                    <a:pt x="21" y="204"/>
                    <a:pt x="11" y="182"/>
                  </a:cubicBezTo>
                  <a:cubicBezTo>
                    <a:pt x="0" y="161"/>
                    <a:pt x="48" y="134"/>
                    <a:pt x="49" y="121"/>
                  </a:cubicBezTo>
                  <a:cubicBezTo>
                    <a:pt x="50" y="108"/>
                    <a:pt x="7" y="76"/>
                    <a:pt x="18" y="59"/>
                  </a:cubicBezTo>
                  <a:cubicBezTo>
                    <a:pt x="30" y="40"/>
                    <a:pt x="78" y="66"/>
                    <a:pt x="91" y="60"/>
                  </a:cubicBezTo>
                  <a:cubicBezTo>
                    <a:pt x="103" y="54"/>
                    <a:pt x="109" y="0"/>
                    <a:pt x="129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"/>
            <p:cNvSpPr/>
            <p:nvPr/>
          </p:nvSpPr>
          <p:spPr bwMode="auto">
            <a:xfrm rot="619297">
              <a:off x="5631554" y="412810"/>
              <a:ext cx="2520576" cy="2571843"/>
            </a:xfrm>
            <a:custGeom>
              <a:avLst/>
              <a:gdLst>
                <a:gd name="T0" fmla="*/ 137 w 247"/>
                <a:gd name="T1" fmla="*/ 2 h 252"/>
                <a:gd name="T2" fmla="*/ 165 w 247"/>
                <a:gd name="T3" fmla="*/ 65 h 252"/>
                <a:gd name="T4" fmla="*/ 239 w 247"/>
                <a:gd name="T5" fmla="*/ 77 h 252"/>
                <a:gd name="T6" fmla="*/ 197 w 247"/>
                <a:gd name="T7" fmla="*/ 134 h 252"/>
                <a:gd name="T8" fmla="*/ 224 w 247"/>
                <a:gd name="T9" fmla="*/ 200 h 252"/>
                <a:gd name="T10" fmla="*/ 152 w 247"/>
                <a:gd name="T11" fmla="*/ 193 h 252"/>
                <a:gd name="T12" fmla="*/ 109 w 247"/>
                <a:gd name="T13" fmla="*/ 250 h 252"/>
                <a:gd name="T14" fmla="*/ 81 w 247"/>
                <a:gd name="T15" fmla="*/ 185 h 252"/>
                <a:gd name="T16" fmla="*/ 9 w 247"/>
                <a:gd name="T17" fmla="*/ 174 h 252"/>
                <a:gd name="T18" fmla="*/ 50 w 247"/>
                <a:gd name="T19" fmla="*/ 116 h 252"/>
                <a:gd name="T20" fmla="*/ 23 w 247"/>
                <a:gd name="T21" fmla="*/ 52 h 252"/>
                <a:gd name="T22" fmla="*/ 95 w 247"/>
                <a:gd name="T23" fmla="*/ 58 h 252"/>
                <a:gd name="T24" fmla="*/ 137 w 247"/>
                <a:gd name="T25" fmla="*/ 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52">
                  <a:moveTo>
                    <a:pt x="137" y="2"/>
                  </a:moveTo>
                  <a:cubicBezTo>
                    <a:pt x="157" y="4"/>
                    <a:pt x="155" y="58"/>
                    <a:pt x="165" y="65"/>
                  </a:cubicBezTo>
                  <a:cubicBezTo>
                    <a:pt x="177" y="73"/>
                    <a:pt x="229" y="55"/>
                    <a:pt x="239" y="77"/>
                  </a:cubicBezTo>
                  <a:cubicBezTo>
                    <a:pt x="247" y="98"/>
                    <a:pt x="198" y="121"/>
                    <a:pt x="197" y="134"/>
                  </a:cubicBezTo>
                  <a:cubicBezTo>
                    <a:pt x="196" y="147"/>
                    <a:pt x="237" y="182"/>
                    <a:pt x="224" y="200"/>
                  </a:cubicBezTo>
                  <a:cubicBezTo>
                    <a:pt x="210" y="217"/>
                    <a:pt x="164" y="188"/>
                    <a:pt x="152" y="193"/>
                  </a:cubicBezTo>
                  <a:cubicBezTo>
                    <a:pt x="140" y="198"/>
                    <a:pt x="130" y="252"/>
                    <a:pt x="109" y="250"/>
                  </a:cubicBezTo>
                  <a:cubicBezTo>
                    <a:pt x="88" y="247"/>
                    <a:pt x="91" y="192"/>
                    <a:pt x="81" y="185"/>
                  </a:cubicBezTo>
                  <a:cubicBezTo>
                    <a:pt x="70" y="177"/>
                    <a:pt x="18" y="196"/>
                    <a:pt x="9" y="174"/>
                  </a:cubicBezTo>
                  <a:cubicBezTo>
                    <a:pt x="0" y="153"/>
                    <a:pt x="49" y="129"/>
                    <a:pt x="50" y="116"/>
                  </a:cubicBezTo>
                  <a:cubicBezTo>
                    <a:pt x="52" y="104"/>
                    <a:pt x="11" y="69"/>
                    <a:pt x="23" y="52"/>
                  </a:cubicBezTo>
                  <a:cubicBezTo>
                    <a:pt x="37" y="35"/>
                    <a:pt x="83" y="63"/>
                    <a:pt x="95" y="58"/>
                  </a:cubicBezTo>
                  <a:cubicBezTo>
                    <a:pt x="107" y="53"/>
                    <a:pt x="116" y="0"/>
                    <a:pt x="137" y="2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"/>
            <p:cNvSpPr/>
            <p:nvPr/>
          </p:nvSpPr>
          <p:spPr bwMode="auto">
            <a:xfrm rot="619297">
              <a:off x="5619922" y="412531"/>
              <a:ext cx="2541939" cy="2559027"/>
            </a:xfrm>
            <a:custGeom>
              <a:avLst/>
              <a:gdLst>
                <a:gd name="T0" fmla="*/ 145 w 249"/>
                <a:gd name="T1" fmla="*/ 4 h 251"/>
                <a:gd name="T2" fmla="*/ 170 w 249"/>
                <a:gd name="T3" fmla="*/ 69 h 251"/>
                <a:gd name="T4" fmla="*/ 242 w 249"/>
                <a:gd name="T5" fmla="*/ 84 h 251"/>
                <a:gd name="T6" fmla="*/ 197 w 249"/>
                <a:gd name="T7" fmla="*/ 138 h 251"/>
                <a:gd name="T8" fmla="*/ 219 w 249"/>
                <a:gd name="T9" fmla="*/ 205 h 251"/>
                <a:gd name="T10" fmla="*/ 148 w 249"/>
                <a:gd name="T11" fmla="*/ 194 h 251"/>
                <a:gd name="T12" fmla="*/ 103 w 249"/>
                <a:gd name="T13" fmla="*/ 248 h 251"/>
                <a:gd name="T14" fmla="*/ 79 w 249"/>
                <a:gd name="T15" fmla="*/ 182 h 251"/>
                <a:gd name="T16" fmla="*/ 8 w 249"/>
                <a:gd name="T17" fmla="*/ 168 h 251"/>
                <a:gd name="T18" fmla="*/ 52 w 249"/>
                <a:gd name="T19" fmla="*/ 112 h 251"/>
                <a:gd name="T20" fmla="*/ 30 w 249"/>
                <a:gd name="T21" fmla="*/ 47 h 251"/>
                <a:gd name="T22" fmla="*/ 100 w 249"/>
                <a:gd name="T23" fmla="*/ 56 h 251"/>
                <a:gd name="T24" fmla="*/ 145 w 249"/>
                <a:gd name="T25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251">
                  <a:moveTo>
                    <a:pt x="145" y="4"/>
                  </a:moveTo>
                  <a:cubicBezTo>
                    <a:pt x="165" y="7"/>
                    <a:pt x="160" y="61"/>
                    <a:pt x="170" y="69"/>
                  </a:cubicBezTo>
                  <a:cubicBezTo>
                    <a:pt x="180" y="77"/>
                    <a:pt x="233" y="62"/>
                    <a:pt x="242" y="84"/>
                  </a:cubicBezTo>
                  <a:cubicBezTo>
                    <a:pt x="249" y="105"/>
                    <a:pt x="199" y="126"/>
                    <a:pt x="197" y="138"/>
                  </a:cubicBezTo>
                  <a:cubicBezTo>
                    <a:pt x="195" y="150"/>
                    <a:pt x="234" y="188"/>
                    <a:pt x="219" y="205"/>
                  </a:cubicBezTo>
                  <a:cubicBezTo>
                    <a:pt x="205" y="222"/>
                    <a:pt x="161" y="190"/>
                    <a:pt x="148" y="194"/>
                  </a:cubicBezTo>
                  <a:cubicBezTo>
                    <a:pt x="137" y="199"/>
                    <a:pt x="124" y="251"/>
                    <a:pt x="103" y="248"/>
                  </a:cubicBezTo>
                  <a:cubicBezTo>
                    <a:pt x="83" y="244"/>
                    <a:pt x="88" y="190"/>
                    <a:pt x="79" y="182"/>
                  </a:cubicBezTo>
                  <a:cubicBezTo>
                    <a:pt x="69" y="173"/>
                    <a:pt x="16" y="189"/>
                    <a:pt x="8" y="168"/>
                  </a:cubicBezTo>
                  <a:cubicBezTo>
                    <a:pt x="0" y="147"/>
                    <a:pt x="50" y="125"/>
                    <a:pt x="52" y="112"/>
                  </a:cubicBezTo>
                  <a:cubicBezTo>
                    <a:pt x="55" y="100"/>
                    <a:pt x="16" y="63"/>
                    <a:pt x="30" y="47"/>
                  </a:cubicBezTo>
                  <a:cubicBezTo>
                    <a:pt x="44" y="30"/>
                    <a:pt x="88" y="61"/>
                    <a:pt x="100" y="56"/>
                  </a:cubicBezTo>
                  <a:cubicBezTo>
                    <a:pt x="112" y="52"/>
                    <a:pt x="125" y="0"/>
                    <a:pt x="145" y="4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"/>
            <p:cNvSpPr/>
            <p:nvPr/>
          </p:nvSpPr>
          <p:spPr bwMode="auto">
            <a:xfrm rot="619297">
              <a:off x="5610612" y="421007"/>
              <a:ext cx="2559027" cy="2550483"/>
            </a:xfrm>
            <a:custGeom>
              <a:avLst/>
              <a:gdLst>
                <a:gd name="T0" fmla="*/ 153 w 251"/>
                <a:gd name="T1" fmla="*/ 5 h 250"/>
                <a:gd name="T2" fmla="*/ 174 w 251"/>
                <a:gd name="T3" fmla="*/ 71 h 250"/>
                <a:gd name="T4" fmla="*/ 244 w 251"/>
                <a:gd name="T5" fmla="*/ 90 h 250"/>
                <a:gd name="T6" fmla="*/ 197 w 251"/>
                <a:gd name="T7" fmla="*/ 141 h 250"/>
                <a:gd name="T8" fmla="*/ 215 w 251"/>
                <a:gd name="T9" fmla="*/ 209 h 250"/>
                <a:gd name="T10" fmla="*/ 145 w 251"/>
                <a:gd name="T11" fmla="*/ 194 h 250"/>
                <a:gd name="T12" fmla="*/ 97 w 251"/>
                <a:gd name="T13" fmla="*/ 245 h 250"/>
                <a:gd name="T14" fmla="*/ 76 w 251"/>
                <a:gd name="T15" fmla="*/ 177 h 250"/>
                <a:gd name="T16" fmla="*/ 7 w 251"/>
                <a:gd name="T17" fmla="*/ 160 h 250"/>
                <a:gd name="T18" fmla="*/ 54 w 251"/>
                <a:gd name="T19" fmla="*/ 108 h 250"/>
                <a:gd name="T20" fmla="*/ 36 w 251"/>
                <a:gd name="T21" fmla="*/ 40 h 250"/>
                <a:gd name="T22" fmla="*/ 105 w 251"/>
                <a:gd name="T23" fmla="*/ 54 h 250"/>
                <a:gd name="T24" fmla="*/ 153 w 251"/>
                <a:gd name="T25" fmla="*/ 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50">
                  <a:moveTo>
                    <a:pt x="153" y="5"/>
                  </a:moveTo>
                  <a:cubicBezTo>
                    <a:pt x="173" y="9"/>
                    <a:pt x="165" y="62"/>
                    <a:pt x="174" y="71"/>
                  </a:cubicBezTo>
                  <a:cubicBezTo>
                    <a:pt x="184" y="80"/>
                    <a:pt x="238" y="68"/>
                    <a:pt x="244" y="90"/>
                  </a:cubicBezTo>
                  <a:cubicBezTo>
                    <a:pt x="251" y="111"/>
                    <a:pt x="200" y="129"/>
                    <a:pt x="197" y="141"/>
                  </a:cubicBezTo>
                  <a:cubicBezTo>
                    <a:pt x="194" y="153"/>
                    <a:pt x="231" y="193"/>
                    <a:pt x="215" y="209"/>
                  </a:cubicBezTo>
                  <a:cubicBezTo>
                    <a:pt x="199" y="225"/>
                    <a:pt x="158" y="191"/>
                    <a:pt x="145" y="194"/>
                  </a:cubicBezTo>
                  <a:cubicBezTo>
                    <a:pt x="133" y="198"/>
                    <a:pt x="117" y="250"/>
                    <a:pt x="97" y="245"/>
                  </a:cubicBezTo>
                  <a:cubicBezTo>
                    <a:pt x="77" y="240"/>
                    <a:pt x="86" y="186"/>
                    <a:pt x="76" y="177"/>
                  </a:cubicBezTo>
                  <a:cubicBezTo>
                    <a:pt x="67" y="169"/>
                    <a:pt x="14" y="181"/>
                    <a:pt x="7" y="160"/>
                  </a:cubicBezTo>
                  <a:cubicBezTo>
                    <a:pt x="0" y="139"/>
                    <a:pt x="51" y="120"/>
                    <a:pt x="54" y="108"/>
                  </a:cubicBezTo>
                  <a:cubicBezTo>
                    <a:pt x="57" y="95"/>
                    <a:pt x="21" y="56"/>
                    <a:pt x="36" y="40"/>
                  </a:cubicBezTo>
                  <a:cubicBezTo>
                    <a:pt x="51" y="25"/>
                    <a:pt x="93" y="58"/>
                    <a:pt x="105" y="54"/>
                  </a:cubicBezTo>
                  <a:cubicBezTo>
                    <a:pt x="117" y="51"/>
                    <a:pt x="133" y="0"/>
                    <a:pt x="153" y="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"/>
            <p:cNvSpPr/>
            <p:nvPr/>
          </p:nvSpPr>
          <p:spPr bwMode="auto">
            <a:xfrm rot="619297">
              <a:off x="5611378" y="421076"/>
              <a:ext cx="2559027" cy="2541939"/>
            </a:xfrm>
            <a:custGeom>
              <a:avLst/>
              <a:gdLst>
                <a:gd name="T0" fmla="*/ 160 w 251"/>
                <a:gd name="T1" fmla="*/ 6 h 249"/>
                <a:gd name="T2" fmla="*/ 178 w 251"/>
                <a:gd name="T3" fmla="*/ 74 h 249"/>
                <a:gd name="T4" fmla="*/ 246 w 251"/>
                <a:gd name="T5" fmla="*/ 97 h 249"/>
                <a:gd name="T6" fmla="*/ 196 w 251"/>
                <a:gd name="T7" fmla="*/ 145 h 249"/>
                <a:gd name="T8" fmla="*/ 209 w 251"/>
                <a:gd name="T9" fmla="*/ 215 h 249"/>
                <a:gd name="T10" fmla="*/ 141 w 251"/>
                <a:gd name="T11" fmla="*/ 195 h 249"/>
                <a:gd name="T12" fmla="*/ 91 w 251"/>
                <a:gd name="T13" fmla="*/ 243 h 249"/>
                <a:gd name="T14" fmla="*/ 73 w 251"/>
                <a:gd name="T15" fmla="*/ 174 h 249"/>
                <a:gd name="T16" fmla="*/ 5 w 251"/>
                <a:gd name="T17" fmla="*/ 153 h 249"/>
                <a:gd name="T18" fmla="*/ 55 w 251"/>
                <a:gd name="T19" fmla="*/ 104 h 249"/>
                <a:gd name="T20" fmla="*/ 42 w 251"/>
                <a:gd name="T21" fmla="*/ 35 h 249"/>
                <a:gd name="T22" fmla="*/ 109 w 251"/>
                <a:gd name="T23" fmla="*/ 53 h 249"/>
                <a:gd name="T24" fmla="*/ 160 w 251"/>
                <a:gd name="T25" fmla="*/ 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49">
                  <a:moveTo>
                    <a:pt x="160" y="6"/>
                  </a:moveTo>
                  <a:cubicBezTo>
                    <a:pt x="181" y="12"/>
                    <a:pt x="169" y="65"/>
                    <a:pt x="178" y="74"/>
                  </a:cubicBezTo>
                  <a:cubicBezTo>
                    <a:pt x="187" y="84"/>
                    <a:pt x="241" y="76"/>
                    <a:pt x="246" y="97"/>
                  </a:cubicBezTo>
                  <a:cubicBezTo>
                    <a:pt x="251" y="118"/>
                    <a:pt x="199" y="133"/>
                    <a:pt x="196" y="145"/>
                  </a:cubicBezTo>
                  <a:cubicBezTo>
                    <a:pt x="192" y="157"/>
                    <a:pt x="226" y="199"/>
                    <a:pt x="209" y="215"/>
                  </a:cubicBezTo>
                  <a:cubicBezTo>
                    <a:pt x="193" y="230"/>
                    <a:pt x="154" y="193"/>
                    <a:pt x="141" y="195"/>
                  </a:cubicBezTo>
                  <a:cubicBezTo>
                    <a:pt x="129" y="198"/>
                    <a:pt x="110" y="249"/>
                    <a:pt x="91" y="243"/>
                  </a:cubicBezTo>
                  <a:cubicBezTo>
                    <a:pt x="70" y="237"/>
                    <a:pt x="82" y="184"/>
                    <a:pt x="73" y="174"/>
                  </a:cubicBezTo>
                  <a:cubicBezTo>
                    <a:pt x="64" y="165"/>
                    <a:pt x="11" y="174"/>
                    <a:pt x="5" y="153"/>
                  </a:cubicBezTo>
                  <a:cubicBezTo>
                    <a:pt x="0" y="132"/>
                    <a:pt x="52" y="116"/>
                    <a:pt x="55" y="104"/>
                  </a:cubicBezTo>
                  <a:cubicBezTo>
                    <a:pt x="59" y="92"/>
                    <a:pt x="25" y="50"/>
                    <a:pt x="42" y="35"/>
                  </a:cubicBezTo>
                  <a:cubicBezTo>
                    <a:pt x="58" y="20"/>
                    <a:pt x="97" y="56"/>
                    <a:pt x="109" y="53"/>
                  </a:cubicBezTo>
                  <a:cubicBezTo>
                    <a:pt x="122" y="50"/>
                    <a:pt x="141" y="0"/>
                    <a:pt x="160" y="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1"/>
            <p:cNvSpPr/>
            <p:nvPr/>
          </p:nvSpPr>
          <p:spPr bwMode="auto">
            <a:xfrm rot="619297">
              <a:off x="5602416" y="434239"/>
              <a:ext cx="2580387" cy="2520577"/>
            </a:xfrm>
            <a:custGeom>
              <a:avLst/>
              <a:gdLst>
                <a:gd name="T0" fmla="*/ 169 w 253"/>
                <a:gd name="T1" fmla="*/ 7 h 247"/>
                <a:gd name="T2" fmla="*/ 182 w 253"/>
                <a:gd name="T3" fmla="*/ 77 h 247"/>
                <a:gd name="T4" fmla="*/ 249 w 253"/>
                <a:gd name="T5" fmla="*/ 104 h 247"/>
                <a:gd name="T6" fmla="*/ 196 w 253"/>
                <a:gd name="T7" fmla="*/ 148 h 247"/>
                <a:gd name="T8" fmla="*/ 205 w 253"/>
                <a:gd name="T9" fmla="*/ 219 h 247"/>
                <a:gd name="T10" fmla="*/ 137 w 253"/>
                <a:gd name="T11" fmla="*/ 196 h 247"/>
                <a:gd name="T12" fmla="*/ 85 w 253"/>
                <a:gd name="T13" fmla="*/ 240 h 247"/>
                <a:gd name="T14" fmla="*/ 71 w 253"/>
                <a:gd name="T15" fmla="*/ 170 h 247"/>
                <a:gd name="T16" fmla="*/ 5 w 253"/>
                <a:gd name="T17" fmla="*/ 145 h 247"/>
                <a:gd name="T18" fmla="*/ 57 w 253"/>
                <a:gd name="T19" fmla="*/ 100 h 247"/>
                <a:gd name="T20" fmla="*/ 48 w 253"/>
                <a:gd name="T21" fmla="*/ 29 h 247"/>
                <a:gd name="T22" fmla="*/ 115 w 253"/>
                <a:gd name="T23" fmla="*/ 51 h 247"/>
                <a:gd name="T24" fmla="*/ 169 w 253"/>
                <a:gd name="T25" fmla="*/ 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7">
                  <a:moveTo>
                    <a:pt x="169" y="7"/>
                  </a:moveTo>
                  <a:cubicBezTo>
                    <a:pt x="189" y="15"/>
                    <a:pt x="174" y="67"/>
                    <a:pt x="182" y="77"/>
                  </a:cubicBezTo>
                  <a:cubicBezTo>
                    <a:pt x="191" y="87"/>
                    <a:pt x="245" y="82"/>
                    <a:pt x="249" y="104"/>
                  </a:cubicBezTo>
                  <a:cubicBezTo>
                    <a:pt x="253" y="124"/>
                    <a:pt x="200" y="136"/>
                    <a:pt x="196" y="148"/>
                  </a:cubicBezTo>
                  <a:cubicBezTo>
                    <a:pt x="191" y="160"/>
                    <a:pt x="223" y="204"/>
                    <a:pt x="205" y="219"/>
                  </a:cubicBezTo>
                  <a:cubicBezTo>
                    <a:pt x="187" y="233"/>
                    <a:pt x="150" y="193"/>
                    <a:pt x="137" y="196"/>
                  </a:cubicBezTo>
                  <a:cubicBezTo>
                    <a:pt x="125" y="198"/>
                    <a:pt x="104" y="247"/>
                    <a:pt x="85" y="240"/>
                  </a:cubicBezTo>
                  <a:cubicBezTo>
                    <a:pt x="65" y="233"/>
                    <a:pt x="79" y="180"/>
                    <a:pt x="71" y="170"/>
                  </a:cubicBezTo>
                  <a:cubicBezTo>
                    <a:pt x="63" y="160"/>
                    <a:pt x="9" y="166"/>
                    <a:pt x="5" y="145"/>
                  </a:cubicBezTo>
                  <a:cubicBezTo>
                    <a:pt x="0" y="124"/>
                    <a:pt x="53" y="111"/>
                    <a:pt x="57" y="100"/>
                  </a:cubicBezTo>
                  <a:cubicBezTo>
                    <a:pt x="61" y="87"/>
                    <a:pt x="30" y="43"/>
                    <a:pt x="48" y="29"/>
                  </a:cubicBezTo>
                  <a:cubicBezTo>
                    <a:pt x="65" y="15"/>
                    <a:pt x="102" y="54"/>
                    <a:pt x="115" y="51"/>
                  </a:cubicBezTo>
                  <a:cubicBezTo>
                    <a:pt x="127" y="49"/>
                    <a:pt x="149" y="0"/>
                    <a:pt x="169" y="7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"/>
            <p:cNvSpPr/>
            <p:nvPr/>
          </p:nvSpPr>
          <p:spPr bwMode="auto">
            <a:xfrm rot="619297">
              <a:off x="5602799" y="442818"/>
              <a:ext cx="2580387" cy="2499217"/>
            </a:xfrm>
            <a:custGeom>
              <a:avLst/>
              <a:gdLst>
                <a:gd name="T0" fmla="*/ 176 w 253"/>
                <a:gd name="T1" fmla="*/ 8 h 245"/>
                <a:gd name="T2" fmla="*/ 185 w 253"/>
                <a:gd name="T3" fmla="*/ 79 h 245"/>
                <a:gd name="T4" fmla="*/ 251 w 253"/>
                <a:gd name="T5" fmla="*/ 110 h 245"/>
                <a:gd name="T6" fmla="*/ 195 w 253"/>
                <a:gd name="T7" fmla="*/ 151 h 245"/>
                <a:gd name="T8" fmla="*/ 200 w 253"/>
                <a:gd name="T9" fmla="*/ 223 h 245"/>
                <a:gd name="T10" fmla="*/ 133 w 253"/>
                <a:gd name="T11" fmla="*/ 196 h 245"/>
                <a:gd name="T12" fmla="*/ 78 w 253"/>
                <a:gd name="T13" fmla="*/ 238 h 245"/>
                <a:gd name="T14" fmla="*/ 67 w 253"/>
                <a:gd name="T15" fmla="*/ 166 h 245"/>
                <a:gd name="T16" fmla="*/ 3 w 253"/>
                <a:gd name="T17" fmla="*/ 138 h 245"/>
                <a:gd name="T18" fmla="*/ 58 w 253"/>
                <a:gd name="T19" fmla="*/ 95 h 245"/>
                <a:gd name="T20" fmla="*/ 54 w 253"/>
                <a:gd name="T21" fmla="*/ 22 h 245"/>
                <a:gd name="T22" fmla="*/ 119 w 253"/>
                <a:gd name="T23" fmla="*/ 49 h 245"/>
                <a:gd name="T24" fmla="*/ 176 w 253"/>
                <a:gd name="T25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5">
                  <a:moveTo>
                    <a:pt x="176" y="8"/>
                  </a:moveTo>
                  <a:cubicBezTo>
                    <a:pt x="196" y="17"/>
                    <a:pt x="178" y="68"/>
                    <a:pt x="185" y="79"/>
                  </a:cubicBezTo>
                  <a:cubicBezTo>
                    <a:pt x="193" y="90"/>
                    <a:pt x="248" y="88"/>
                    <a:pt x="251" y="110"/>
                  </a:cubicBezTo>
                  <a:cubicBezTo>
                    <a:pt x="253" y="130"/>
                    <a:pt x="199" y="139"/>
                    <a:pt x="195" y="151"/>
                  </a:cubicBezTo>
                  <a:cubicBezTo>
                    <a:pt x="190" y="163"/>
                    <a:pt x="219" y="210"/>
                    <a:pt x="200" y="223"/>
                  </a:cubicBezTo>
                  <a:cubicBezTo>
                    <a:pt x="181" y="237"/>
                    <a:pt x="146" y="194"/>
                    <a:pt x="133" y="196"/>
                  </a:cubicBezTo>
                  <a:cubicBezTo>
                    <a:pt x="121" y="197"/>
                    <a:pt x="97" y="245"/>
                    <a:pt x="78" y="238"/>
                  </a:cubicBezTo>
                  <a:cubicBezTo>
                    <a:pt x="58" y="229"/>
                    <a:pt x="75" y="177"/>
                    <a:pt x="67" y="166"/>
                  </a:cubicBezTo>
                  <a:cubicBezTo>
                    <a:pt x="60" y="155"/>
                    <a:pt x="6" y="159"/>
                    <a:pt x="3" y="138"/>
                  </a:cubicBezTo>
                  <a:cubicBezTo>
                    <a:pt x="0" y="117"/>
                    <a:pt x="53" y="106"/>
                    <a:pt x="58" y="95"/>
                  </a:cubicBezTo>
                  <a:cubicBezTo>
                    <a:pt x="63" y="82"/>
                    <a:pt x="34" y="36"/>
                    <a:pt x="54" y="22"/>
                  </a:cubicBezTo>
                  <a:cubicBezTo>
                    <a:pt x="72" y="9"/>
                    <a:pt x="106" y="51"/>
                    <a:pt x="119" y="49"/>
                  </a:cubicBezTo>
                  <a:cubicBezTo>
                    <a:pt x="131" y="48"/>
                    <a:pt x="156" y="0"/>
                    <a:pt x="176" y="8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"/>
            <p:cNvSpPr/>
            <p:nvPr/>
          </p:nvSpPr>
          <p:spPr bwMode="auto">
            <a:xfrm rot="619297">
              <a:off x="5590016" y="442435"/>
              <a:ext cx="2601749" cy="2499217"/>
            </a:xfrm>
            <a:custGeom>
              <a:avLst/>
              <a:gdLst>
                <a:gd name="T0" fmla="*/ 184 w 255"/>
                <a:gd name="T1" fmla="*/ 10 h 245"/>
                <a:gd name="T2" fmla="*/ 190 w 255"/>
                <a:gd name="T3" fmla="*/ 82 h 245"/>
                <a:gd name="T4" fmla="*/ 254 w 255"/>
                <a:gd name="T5" fmla="*/ 117 h 245"/>
                <a:gd name="T6" fmla="*/ 195 w 255"/>
                <a:gd name="T7" fmla="*/ 155 h 245"/>
                <a:gd name="T8" fmla="*/ 195 w 255"/>
                <a:gd name="T9" fmla="*/ 229 h 245"/>
                <a:gd name="T10" fmla="*/ 130 w 255"/>
                <a:gd name="T11" fmla="*/ 197 h 245"/>
                <a:gd name="T12" fmla="*/ 72 w 255"/>
                <a:gd name="T13" fmla="*/ 236 h 245"/>
                <a:gd name="T14" fmla="*/ 65 w 255"/>
                <a:gd name="T15" fmla="*/ 162 h 245"/>
                <a:gd name="T16" fmla="*/ 2 w 255"/>
                <a:gd name="T17" fmla="*/ 131 h 245"/>
                <a:gd name="T18" fmla="*/ 60 w 255"/>
                <a:gd name="T19" fmla="*/ 91 h 245"/>
                <a:gd name="T20" fmla="*/ 60 w 255"/>
                <a:gd name="T21" fmla="*/ 17 h 245"/>
                <a:gd name="T22" fmla="*/ 124 w 255"/>
                <a:gd name="T23" fmla="*/ 48 h 245"/>
                <a:gd name="T24" fmla="*/ 184 w 255"/>
                <a:gd name="T25" fmla="*/ 1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45">
                  <a:moveTo>
                    <a:pt x="184" y="10"/>
                  </a:moveTo>
                  <a:cubicBezTo>
                    <a:pt x="204" y="20"/>
                    <a:pt x="182" y="71"/>
                    <a:pt x="190" y="82"/>
                  </a:cubicBezTo>
                  <a:cubicBezTo>
                    <a:pt x="197" y="94"/>
                    <a:pt x="252" y="95"/>
                    <a:pt x="254" y="117"/>
                  </a:cubicBezTo>
                  <a:cubicBezTo>
                    <a:pt x="255" y="137"/>
                    <a:pt x="200" y="144"/>
                    <a:pt x="195" y="155"/>
                  </a:cubicBezTo>
                  <a:cubicBezTo>
                    <a:pt x="189" y="167"/>
                    <a:pt x="216" y="216"/>
                    <a:pt x="195" y="229"/>
                  </a:cubicBezTo>
                  <a:cubicBezTo>
                    <a:pt x="176" y="241"/>
                    <a:pt x="143" y="196"/>
                    <a:pt x="130" y="197"/>
                  </a:cubicBezTo>
                  <a:cubicBezTo>
                    <a:pt x="118" y="197"/>
                    <a:pt x="91" y="245"/>
                    <a:pt x="72" y="236"/>
                  </a:cubicBezTo>
                  <a:cubicBezTo>
                    <a:pt x="52" y="226"/>
                    <a:pt x="73" y="174"/>
                    <a:pt x="65" y="162"/>
                  </a:cubicBezTo>
                  <a:cubicBezTo>
                    <a:pt x="58" y="152"/>
                    <a:pt x="3" y="152"/>
                    <a:pt x="2" y="131"/>
                  </a:cubicBezTo>
                  <a:cubicBezTo>
                    <a:pt x="0" y="110"/>
                    <a:pt x="55" y="103"/>
                    <a:pt x="60" y="91"/>
                  </a:cubicBezTo>
                  <a:cubicBezTo>
                    <a:pt x="66" y="79"/>
                    <a:pt x="39" y="30"/>
                    <a:pt x="60" y="17"/>
                  </a:cubicBezTo>
                  <a:cubicBezTo>
                    <a:pt x="79" y="5"/>
                    <a:pt x="111" y="49"/>
                    <a:pt x="124" y="48"/>
                  </a:cubicBezTo>
                  <a:cubicBezTo>
                    <a:pt x="137" y="48"/>
                    <a:pt x="165" y="0"/>
                    <a:pt x="184" y="1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4"/>
            <p:cNvSpPr/>
            <p:nvPr/>
          </p:nvSpPr>
          <p:spPr bwMode="auto">
            <a:xfrm rot="619297">
              <a:off x="5588764" y="443479"/>
              <a:ext cx="2614564" cy="2512032"/>
            </a:xfrm>
            <a:custGeom>
              <a:avLst/>
              <a:gdLst>
                <a:gd name="T0" fmla="*/ 0 w 256"/>
                <a:gd name="T1" fmla="*/ 124 h 246"/>
                <a:gd name="T2" fmla="*/ 61 w 256"/>
                <a:gd name="T3" fmla="*/ 88 h 246"/>
                <a:gd name="T4" fmla="*/ 65 w 256"/>
                <a:gd name="T5" fmla="*/ 11 h 246"/>
                <a:gd name="T6" fmla="*/ 128 w 256"/>
                <a:gd name="T7" fmla="*/ 47 h 246"/>
                <a:gd name="T8" fmla="*/ 191 w 256"/>
                <a:gd name="T9" fmla="*/ 12 h 246"/>
                <a:gd name="T10" fmla="*/ 193 w 256"/>
                <a:gd name="T11" fmla="*/ 86 h 246"/>
                <a:gd name="T12" fmla="*/ 255 w 256"/>
                <a:gd name="T13" fmla="*/ 124 h 246"/>
                <a:gd name="T14" fmla="*/ 194 w 256"/>
                <a:gd name="T15" fmla="*/ 159 h 246"/>
                <a:gd name="T16" fmla="*/ 190 w 256"/>
                <a:gd name="T17" fmla="*/ 234 h 246"/>
                <a:gd name="T18" fmla="*/ 125 w 256"/>
                <a:gd name="T19" fmla="*/ 198 h 246"/>
                <a:gd name="T20" fmla="*/ 65 w 256"/>
                <a:gd name="T21" fmla="*/ 234 h 246"/>
                <a:gd name="T22" fmla="*/ 62 w 256"/>
                <a:gd name="T23" fmla="*/ 159 h 246"/>
                <a:gd name="T24" fmla="*/ 0 w 256"/>
                <a:gd name="T25" fmla="*/ 12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46">
                  <a:moveTo>
                    <a:pt x="0" y="124"/>
                  </a:moveTo>
                  <a:cubicBezTo>
                    <a:pt x="0" y="103"/>
                    <a:pt x="55" y="99"/>
                    <a:pt x="61" y="88"/>
                  </a:cubicBezTo>
                  <a:cubicBezTo>
                    <a:pt x="67" y="75"/>
                    <a:pt x="43" y="24"/>
                    <a:pt x="65" y="11"/>
                  </a:cubicBezTo>
                  <a:cubicBezTo>
                    <a:pt x="85" y="0"/>
                    <a:pt x="115" y="47"/>
                    <a:pt x="128" y="47"/>
                  </a:cubicBezTo>
                  <a:cubicBezTo>
                    <a:pt x="141" y="47"/>
                    <a:pt x="172" y="1"/>
                    <a:pt x="191" y="12"/>
                  </a:cubicBezTo>
                  <a:cubicBezTo>
                    <a:pt x="211" y="23"/>
                    <a:pt x="186" y="73"/>
                    <a:pt x="193" y="86"/>
                  </a:cubicBezTo>
                  <a:cubicBezTo>
                    <a:pt x="200" y="98"/>
                    <a:pt x="256" y="102"/>
                    <a:pt x="255" y="124"/>
                  </a:cubicBezTo>
                  <a:cubicBezTo>
                    <a:pt x="255" y="145"/>
                    <a:pt x="200" y="148"/>
                    <a:pt x="194" y="159"/>
                  </a:cubicBezTo>
                  <a:cubicBezTo>
                    <a:pt x="187" y="171"/>
                    <a:pt x="212" y="222"/>
                    <a:pt x="190" y="234"/>
                  </a:cubicBezTo>
                  <a:cubicBezTo>
                    <a:pt x="169" y="246"/>
                    <a:pt x="139" y="198"/>
                    <a:pt x="125" y="198"/>
                  </a:cubicBezTo>
                  <a:cubicBezTo>
                    <a:pt x="113" y="197"/>
                    <a:pt x="83" y="244"/>
                    <a:pt x="65" y="234"/>
                  </a:cubicBezTo>
                  <a:cubicBezTo>
                    <a:pt x="46" y="223"/>
                    <a:pt x="69" y="172"/>
                    <a:pt x="62" y="159"/>
                  </a:cubicBezTo>
                  <a:cubicBezTo>
                    <a:pt x="55" y="148"/>
                    <a:pt x="0" y="145"/>
                    <a:pt x="0" y="124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105040" y="2654506"/>
            <a:ext cx="687325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心理健康普查工作培训内容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043494" y="3655136"/>
            <a:ext cx="7050342" cy="0"/>
          </a:xfrm>
          <a:prstGeom prst="line">
            <a:avLst/>
          </a:prstGeom>
          <a:ln w="6350">
            <a:solidFill>
              <a:srgbClr val="356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 rot="619297">
            <a:off x="-2209912" y="-1844306"/>
            <a:ext cx="6484691" cy="6452906"/>
            <a:chOff x="6940262" y="3251983"/>
            <a:chExt cx="971550" cy="966788"/>
          </a:xfrm>
        </p:grpSpPr>
        <p:sp>
          <p:nvSpPr>
            <p:cNvPr id="37" name="Freeform 5"/>
            <p:cNvSpPr/>
            <p:nvPr/>
          </p:nvSpPr>
          <p:spPr bwMode="auto">
            <a:xfrm>
              <a:off x="6959312" y="3251983"/>
              <a:ext cx="928688" cy="966788"/>
            </a:xfrm>
            <a:custGeom>
              <a:avLst/>
              <a:gdLst>
                <a:gd name="T0" fmla="*/ 121 w 245"/>
                <a:gd name="T1" fmla="*/ 0 h 255"/>
                <a:gd name="T2" fmla="*/ 158 w 245"/>
                <a:gd name="T3" fmla="*/ 61 h 255"/>
                <a:gd name="T4" fmla="*/ 234 w 245"/>
                <a:gd name="T5" fmla="*/ 65 h 255"/>
                <a:gd name="T6" fmla="*/ 198 w 245"/>
                <a:gd name="T7" fmla="*/ 128 h 255"/>
                <a:gd name="T8" fmla="*/ 233 w 245"/>
                <a:gd name="T9" fmla="*/ 191 h 255"/>
                <a:gd name="T10" fmla="*/ 160 w 245"/>
                <a:gd name="T11" fmla="*/ 193 h 255"/>
                <a:gd name="T12" fmla="*/ 122 w 245"/>
                <a:gd name="T13" fmla="*/ 255 h 255"/>
                <a:gd name="T14" fmla="*/ 87 w 245"/>
                <a:gd name="T15" fmla="*/ 193 h 255"/>
                <a:gd name="T16" fmla="*/ 11 w 245"/>
                <a:gd name="T17" fmla="*/ 190 h 255"/>
                <a:gd name="T18" fmla="*/ 47 w 245"/>
                <a:gd name="T19" fmla="*/ 125 h 255"/>
                <a:gd name="T20" fmla="*/ 11 w 245"/>
                <a:gd name="T21" fmla="*/ 65 h 255"/>
                <a:gd name="T22" fmla="*/ 86 w 245"/>
                <a:gd name="T23" fmla="*/ 62 h 255"/>
                <a:gd name="T24" fmla="*/ 121 w 245"/>
                <a:gd name="T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5" h="255">
                  <a:moveTo>
                    <a:pt x="121" y="0"/>
                  </a:moveTo>
                  <a:cubicBezTo>
                    <a:pt x="142" y="0"/>
                    <a:pt x="147" y="55"/>
                    <a:pt x="158" y="61"/>
                  </a:cubicBezTo>
                  <a:cubicBezTo>
                    <a:pt x="170" y="67"/>
                    <a:pt x="222" y="43"/>
                    <a:pt x="234" y="65"/>
                  </a:cubicBezTo>
                  <a:cubicBezTo>
                    <a:pt x="245" y="85"/>
                    <a:pt x="198" y="115"/>
                    <a:pt x="198" y="128"/>
                  </a:cubicBezTo>
                  <a:cubicBezTo>
                    <a:pt x="198" y="141"/>
                    <a:pt x="244" y="172"/>
                    <a:pt x="233" y="191"/>
                  </a:cubicBezTo>
                  <a:cubicBezTo>
                    <a:pt x="222" y="211"/>
                    <a:pt x="172" y="186"/>
                    <a:pt x="160" y="193"/>
                  </a:cubicBezTo>
                  <a:cubicBezTo>
                    <a:pt x="148" y="200"/>
                    <a:pt x="143" y="255"/>
                    <a:pt x="122" y="255"/>
                  </a:cubicBezTo>
                  <a:cubicBezTo>
                    <a:pt x="101" y="255"/>
                    <a:pt x="98" y="199"/>
                    <a:pt x="87" y="193"/>
                  </a:cubicBezTo>
                  <a:cubicBezTo>
                    <a:pt x="75" y="187"/>
                    <a:pt x="24" y="212"/>
                    <a:pt x="11" y="190"/>
                  </a:cubicBezTo>
                  <a:cubicBezTo>
                    <a:pt x="0" y="169"/>
                    <a:pt x="47" y="138"/>
                    <a:pt x="47" y="125"/>
                  </a:cubicBezTo>
                  <a:cubicBezTo>
                    <a:pt x="48" y="113"/>
                    <a:pt x="1" y="83"/>
                    <a:pt x="11" y="65"/>
                  </a:cubicBezTo>
                  <a:cubicBezTo>
                    <a:pt x="23" y="45"/>
                    <a:pt x="73" y="69"/>
                    <a:pt x="86" y="62"/>
                  </a:cubicBezTo>
                  <a:cubicBezTo>
                    <a:pt x="97" y="55"/>
                    <a:pt x="100" y="0"/>
                    <a:pt x="121" y="0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6956137" y="3256746"/>
              <a:ext cx="936625" cy="962025"/>
            </a:xfrm>
            <a:custGeom>
              <a:avLst/>
              <a:gdLst>
                <a:gd name="T0" fmla="*/ 129 w 247"/>
                <a:gd name="T1" fmla="*/ 1 h 254"/>
                <a:gd name="T2" fmla="*/ 162 w 247"/>
                <a:gd name="T3" fmla="*/ 63 h 254"/>
                <a:gd name="T4" fmla="*/ 237 w 247"/>
                <a:gd name="T5" fmla="*/ 71 h 254"/>
                <a:gd name="T6" fmla="*/ 198 w 247"/>
                <a:gd name="T7" fmla="*/ 131 h 254"/>
                <a:gd name="T8" fmla="*/ 229 w 247"/>
                <a:gd name="T9" fmla="*/ 196 h 254"/>
                <a:gd name="T10" fmla="*/ 156 w 247"/>
                <a:gd name="T11" fmla="*/ 193 h 254"/>
                <a:gd name="T12" fmla="*/ 116 w 247"/>
                <a:gd name="T13" fmla="*/ 252 h 254"/>
                <a:gd name="T14" fmla="*/ 84 w 247"/>
                <a:gd name="T15" fmla="*/ 189 h 254"/>
                <a:gd name="T16" fmla="*/ 11 w 247"/>
                <a:gd name="T17" fmla="*/ 182 h 254"/>
                <a:gd name="T18" fmla="*/ 49 w 247"/>
                <a:gd name="T19" fmla="*/ 121 h 254"/>
                <a:gd name="T20" fmla="*/ 18 w 247"/>
                <a:gd name="T21" fmla="*/ 59 h 254"/>
                <a:gd name="T22" fmla="*/ 91 w 247"/>
                <a:gd name="T23" fmla="*/ 60 h 254"/>
                <a:gd name="T24" fmla="*/ 129 w 247"/>
                <a:gd name="T25" fmla="*/ 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54">
                  <a:moveTo>
                    <a:pt x="129" y="1"/>
                  </a:moveTo>
                  <a:cubicBezTo>
                    <a:pt x="150" y="2"/>
                    <a:pt x="151" y="57"/>
                    <a:pt x="162" y="63"/>
                  </a:cubicBezTo>
                  <a:cubicBezTo>
                    <a:pt x="174" y="70"/>
                    <a:pt x="226" y="49"/>
                    <a:pt x="237" y="71"/>
                  </a:cubicBezTo>
                  <a:cubicBezTo>
                    <a:pt x="247" y="91"/>
                    <a:pt x="199" y="118"/>
                    <a:pt x="198" y="131"/>
                  </a:cubicBezTo>
                  <a:cubicBezTo>
                    <a:pt x="197" y="144"/>
                    <a:pt x="241" y="177"/>
                    <a:pt x="229" y="196"/>
                  </a:cubicBezTo>
                  <a:cubicBezTo>
                    <a:pt x="217" y="214"/>
                    <a:pt x="169" y="187"/>
                    <a:pt x="156" y="193"/>
                  </a:cubicBezTo>
                  <a:cubicBezTo>
                    <a:pt x="144" y="199"/>
                    <a:pt x="137" y="254"/>
                    <a:pt x="116" y="252"/>
                  </a:cubicBezTo>
                  <a:cubicBezTo>
                    <a:pt x="95" y="251"/>
                    <a:pt x="95" y="196"/>
                    <a:pt x="84" y="189"/>
                  </a:cubicBezTo>
                  <a:cubicBezTo>
                    <a:pt x="73" y="182"/>
                    <a:pt x="21" y="204"/>
                    <a:pt x="11" y="182"/>
                  </a:cubicBezTo>
                  <a:cubicBezTo>
                    <a:pt x="0" y="161"/>
                    <a:pt x="48" y="134"/>
                    <a:pt x="49" y="121"/>
                  </a:cubicBezTo>
                  <a:cubicBezTo>
                    <a:pt x="50" y="108"/>
                    <a:pt x="7" y="76"/>
                    <a:pt x="18" y="59"/>
                  </a:cubicBezTo>
                  <a:cubicBezTo>
                    <a:pt x="30" y="40"/>
                    <a:pt x="78" y="66"/>
                    <a:pt x="91" y="60"/>
                  </a:cubicBezTo>
                  <a:cubicBezTo>
                    <a:pt x="103" y="54"/>
                    <a:pt x="109" y="0"/>
                    <a:pt x="129" y="1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6956137" y="3259921"/>
              <a:ext cx="936625" cy="955675"/>
            </a:xfrm>
            <a:custGeom>
              <a:avLst/>
              <a:gdLst>
                <a:gd name="T0" fmla="*/ 137 w 247"/>
                <a:gd name="T1" fmla="*/ 2 h 252"/>
                <a:gd name="T2" fmla="*/ 165 w 247"/>
                <a:gd name="T3" fmla="*/ 65 h 252"/>
                <a:gd name="T4" fmla="*/ 239 w 247"/>
                <a:gd name="T5" fmla="*/ 77 h 252"/>
                <a:gd name="T6" fmla="*/ 197 w 247"/>
                <a:gd name="T7" fmla="*/ 134 h 252"/>
                <a:gd name="T8" fmla="*/ 224 w 247"/>
                <a:gd name="T9" fmla="*/ 200 h 252"/>
                <a:gd name="T10" fmla="*/ 152 w 247"/>
                <a:gd name="T11" fmla="*/ 193 h 252"/>
                <a:gd name="T12" fmla="*/ 109 w 247"/>
                <a:gd name="T13" fmla="*/ 250 h 252"/>
                <a:gd name="T14" fmla="*/ 81 w 247"/>
                <a:gd name="T15" fmla="*/ 185 h 252"/>
                <a:gd name="T16" fmla="*/ 9 w 247"/>
                <a:gd name="T17" fmla="*/ 174 h 252"/>
                <a:gd name="T18" fmla="*/ 50 w 247"/>
                <a:gd name="T19" fmla="*/ 116 h 252"/>
                <a:gd name="T20" fmla="*/ 23 w 247"/>
                <a:gd name="T21" fmla="*/ 52 h 252"/>
                <a:gd name="T22" fmla="*/ 95 w 247"/>
                <a:gd name="T23" fmla="*/ 58 h 252"/>
                <a:gd name="T24" fmla="*/ 137 w 247"/>
                <a:gd name="T25" fmla="*/ 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52">
                  <a:moveTo>
                    <a:pt x="137" y="2"/>
                  </a:moveTo>
                  <a:cubicBezTo>
                    <a:pt x="157" y="4"/>
                    <a:pt x="155" y="58"/>
                    <a:pt x="165" y="65"/>
                  </a:cubicBezTo>
                  <a:cubicBezTo>
                    <a:pt x="177" y="73"/>
                    <a:pt x="229" y="55"/>
                    <a:pt x="239" y="77"/>
                  </a:cubicBezTo>
                  <a:cubicBezTo>
                    <a:pt x="247" y="98"/>
                    <a:pt x="198" y="121"/>
                    <a:pt x="197" y="134"/>
                  </a:cubicBezTo>
                  <a:cubicBezTo>
                    <a:pt x="196" y="147"/>
                    <a:pt x="237" y="182"/>
                    <a:pt x="224" y="200"/>
                  </a:cubicBezTo>
                  <a:cubicBezTo>
                    <a:pt x="210" y="217"/>
                    <a:pt x="164" y="188"/>
                    <a:pt x="152" y="193"/>
                  </a:cubicBezTo>
                  <a:cubicBezTo>
                    <a:pt x="140" y="198"/>
                    <a:pt x="130" y="252"/>
                    <a:pt x="109" y="250"/>
                  </a:cubicBezTo>
                  <a:cubicBezTo>
                    <a:pt x="88" y="247"/>
                    <a:pt x="91" y="192"/>
                    <a:pt x="81" y="185"/>
                  </a:cubicBezTo>
                  <a:cubicBezTo>
                    <a:pt x="70" y="177"/>
                    <a:pt x="18" y="196"/>
                    <a:pt x="9" y="174"/>
                  </a:cubicBezTo>
                  <a:cubicBezTo>
                    <a:pt x="0" y="153"/>
                    <a:pt x="49" y="129"/>
                    <a:pt x="50" y="116"/>
                  </a:cubicBezTo>
                  <a:cubicBezTo>
                    <a:pt x="52" y="104"/>
                    <a:pt x="11" y="69"/>
                    <a:pt x="23" y="52"/>
                  </a:cubicBezTo>
                  <a:cubicBezTo>
                    <a:pt x="37" y="35"/>
                    <a:pt x="83" y="63"/>
                    <a:pt x="95" y="58"/>
                  </a:cubicBezTo>
                  <a:cubicBezTo>
                    <a:pt x="107" y="53"/>
                    <a:pt x="116" y="0"/>
                    <a:pt x="137" y="2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6951375" y="3259921"/>
              <a:ext cx="944563" cy="950913"/>
            </a:xfrm>
            <a:custGeom>
              <a:avLst/>
              <a:gdLst>
                <a:gd name="T0" fmla="*/ 145 w 249"/>
                <a:gd name="T1" fmla="*/ 4 h 251"/>
                <a:gd name="T2" fmla="*/ 170 w 249"/>
                <a:gd name="T3" fmla="*/ 69 h 251"/>
                <a:gd name="T4" fmla="*/ 242 w 249"/>
                <a:gd name="T5" fmla="*/ 84 h 251"/>
                <a:gd name="T6" fmla="*/ 197 w 249"/>
                <a:gd name="T7" fmla="*/ 138 h 251"/>
                <a:gd name="T8" fmla="*/ 219 w 249"/>
                <a:gd name="T9" fmla="*/ 205 h 251"/>
                <a:gd name="T10" fmla="*/ 148 w 249"/>
                <a:gd name="T11" fmla="*/ 194 h 251"/>
                <a:gd name="T12" fmla="*/ 103 w 249"/>
                <a:gd name="T13" fmla="*/ 248 h 251"/>
                <a:gd name="T14" fmla="*/ 79 w 249"/>
                <a:gd name="T15" fmla="*/ 182 h 251"/>
                <a:gd name="T16" fmla="*/ 8 w 249"/>
                <a:gd name="T17" fmla="*/ 168 h 251"/>
                <a:gd name="T18" fmla="*/ 52 w 249"/>
                <a:gd name="T19" fmla="*/ 112 h 251"/>
                <a:gd name="T20" fmla="*/ 30 w 249"/>
                <a:gd name="T21" fmla="*/ 47 h 251"/>
                <a:gd name="T22" fmla="*/ 100 w 249"/>
                <a:gd name="T23" fmla="*/ 56 h 251"/>
                <a:gd name="T24" fmla="*/ 145 w 249"/>
                <a:gd name="T25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251">
                  <a:moveTo>
                    <a:pt x="145" y="4"/>
                  </a:moveTo>
                  <a:cubicBezTo>
                    <a:pt x="165" y="7"/>
                    <a:pt x="160" y="61"/>
                    <a:pt x="170" y="69"/>
                  </a:cubicBezTo>
                  <a:cubicBezTo>
                    <a:pt x="180" y="77"/>
                    <a:pt x="233" y="62"/>
                    <a:pt x="242" y="84"/>
                  </a:cubicBezTo>
                  <a:cubicBezTo>
                    <a:pt x="249" y="105"/>
                    <a:pt x="199" y="126"/>
                    <a:pt x="197" y="138"/>
                  </a:cubicBezTo>
                  <a:cubicBezTo>
                    <a:pt x="195" y="150"/>
                    <a:pt x="234" y="188"/>
                    <a:pt x="219" y="205"/>
                  </a:cubicBezTo>
                  <a:cubicBezTo>
                    <a:pt x="205" y="222"/>
                    <a:pt x="161" y="190"/>
                    <a:pt x="148" y="194"/>
                  </a:cubicBezTo>
                  <a:cubicBezTo>
                    <a:pt x="137" y="199"/>
                    <a:pt x="124" y="251"/>
                    <a:pt x="103" y="248"/>
                  </a:cubicBezTo>
                  <a:cubicBezTo>
                    <a:pt x="83" y="244"/>
                    <a:pt x="88" y="190"/>
                    <a:pt x="79" y="182"/>
                  </a:cubicBezTo>
                  <a:cubicBezTo>
                    <a:pt x="69" y="173"/>
                    <a:pt x="16" y="189"/>
                    <a:pt x="8" y="168"/>
                  </a:cubicBezTo>
                  <a:cubicBezTo>
                    <a:pt x="0" y="147"/>
                    <a:pt x="50" y="125"/>
                    <a:pt x="52" y="112"/>
                  </a:cubicBezTo>
                  <a:cubicBezTo>
                    <a:pt x="55" y="100"/>
                    <a:pt x="16" y="63"/>
                    <a:pt x="30" y="47"/>
                  </a:cubicBezTo>
                  <a:cubicBezTo>
                    <a:pt x="44" y="30"/>
                    <a:pt x="88" y="61"/>
                    <a:pt x="100" y="56"/>
                  </a:cubicBezTo>
                  <a:cubicBezTo>
                    <a:pt x="112" y="52"/>
                    <a:pt x="125" y="0"/>
                    <a:pt x="145" y="4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6948200" y="3263096"/>
              <a:ext cx="950913" cy="947738"/>
            </a:xfrm>
            <a:custGeom>
              <a:avLst/>
              <a:gdLst>
                <a:gd name="T0" fmla="*/ 153 w 251"/>
                <a:gd name="T1" fmla="*/ 5 h 250"/>
                <a:gd name="T2" fmla="*/ 174 w 251"/>
                <a:gd name="T3" fmla="*/ 71 h 250"/>
                <a:gd name="T4" fmla="*/ 244 w 251"/>
                <a:gd name="T5" fmla="*/ 90 h 250"/>
                <a:gd name="T6" fmla="*/ 197 w 251"/>
                <a:gd name="T7" fmla="*/ 141 h 250"/>
                <a:gd name="T8" fmla="*/ 215 w 251"/>
                <a:gd name="T9" fmla="*/ 209 h 250"/>
                <a:gd name="T10" fmla="*/ 145 w 251"/>
                <a:gd name="T11" fmla="*/ 194 h 250"/>
                <a:gd name="T12" fmla="*/ 97 w 251"/>
                <a:gd name="T13" fmla="*/ 245 h 250"/>
                <a:gd name="T14" fmla="*/ 76 w 251"/>
                <a:gd name="T15" fmla="*/ 177 h 250"/>
                <a:gd name="T16" fmla="*/ 7 w 251"/>
                <a:gd name="T17" fmla="*/ 160 h 250"/>
                <a:gd name="T18" fmla="*/ 54 w 251"/>
                <a:gd name="T19" fmla="*/ 108 h 250"/>
                <a:gd name="T20" fmla="*/ 36 w 251"/>
                <a:gd name="T21" fmla="*/ 40 h 250"/>
                <a:gd name="T22" fmla="*/ 105 w 251"/>
                <a:gd name="T23" fmla="*/ 54 h 250"/>
                <a:gd name="T24" fmla="*/ 153 w 251"/>
                <a:gd name="T25" fmla="*/ 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50">
                  <a:moveTo>
                    <a:pt x="153" y="5"/>
                  </a:moveTo>
                  <a:cubicBezTo>
                    <a:pt x="173" y="9"/>
                    <a:pt x="165" y="62"/>
                    <a:pt x="174" y="71"/>
                  </a:cubicBezTo>
                  <a:cubicBezTo>
                    <a:pt x="184" y="80"/>
                    <a:pt x="238" y="68"/>
                    <a:pt x="244" y="90"/>
                  </a:cubicBezTo>
                  <a:cubicBezTo>
                    <a:pt x="251" y="111"/>
                    <a:pt x="200" y="129"/>
                    <a:pt x="197" y="141"/>
                  </a:cubicBezTo>
                  <a:cubicBezTo>
                    <a:pt x="194" y="153"/>
                    <a:pt x="231" y="193"/>
                    <a:pt x="215" y="209"/>
                  </a:cubicBezTo>
                  <a:cubicBezTo>
                    <a:pt x="199" y="225"/>
                    <a:pt x="158" y="191"/>
                    <a:pt x="145" y="194"/>
                  </a:cubicBezTo>
                  <a:cubicBezTo>
                    <a:pt x="133" y="198"/>
                    <a:pt x="117" y="250"/>
                    <a:pt x="97" y="245"/>
                  </a:cubicBezTo>
                  <a:cubicBezTo>
                    <a:pt x="77" y="240"/>
                    <a:pt x="86" y="186"/>
                    <a:pt x="76" y="177"/>
                  </a:cubicBezTo>
                  <a:cubicBezTo>
                    <a:pt x="67" y="169"/>
                    <a:pt x="14" y="181"/>
                    <a:pt x="7" y="160"/>
                  </a:cubicBezTo>
                  <a:cubicBezTo>
                    <a:pt x="0" y="139"/>
                    <a:pt x="51" y="120"/>
                    <a:pt x="54" y="108"/>
                  </a:cubicBezTo>
                  <a:cubicBezTo>
                    <a:pt x="57" y="95"/>
                    <a:pt x="21" y="56"/>
                    <a:pt x="36" y="40"/>
                  </a:cubicBezTo>
                  <a:cubicBezTo>
                    <a:pt x="51" y="25"/>
                    <a:pt x="93" y="58"/>
                    <a:pt x="105" y="54"/>
                  </a:cubicBezTo>
                  <a:cubicBezTo>
                    <a:pt x="117" y="51"/>
                    <a:pt x="133" y="0"/>
                    <a:pt x="153" y="5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6948200" y="3263096"/>
              <a:ext cx="950913" cy="944563"/>
            </a:xfrm>
            <a:custGeom>
              <a:avLst/>
              <a:gdLst>
                <a:gd name="T0" fmla="*/ 160 w 251"/>
                <a:gd name="T1" fmla="*/ 6 h 249"/>
                <a:gd name="T2" fmla="*/ 178 w 251"/>
                <a:gd name="T3" fmla="*/ 74 h 249"/>
                <a:gd name="T4" fmla="*/ 246 w 251"/>
                <a:gd name="T5" fmla="*/ 97 h 249"/>
                <a:gd name="T6" fmla="*/ 196 w 251"/>
                <a:gd name="T7" fmla="*/ 145 h 249"/>
                <a:gd name="T8" fmla="*/ 209 w 251"/>
                <a:gd name="T9" fmla="*/ 215 h 249"/>
                <a:gd name="T10" fmla="*/ 141 w 251"/>
                <a:gd name="T11" fmla="*/ 195 h 249"/>
                <a:gd name="T12" fmla="*/ 91 w 251"/>
                <a:gd name="T13" fmla="*/ 243 h 249"/>
                <a:gd name="T14" fmla="*/ 73 w 251"/>
                <a:gd name="T15" fmla="*/ 174 h 249"/>
                <a:gd name="T16" fmla="*/ 5 w 251"/>
                <a:gd name="T17" fmla="*/ 153 h 249"/>
                <a:gd name="T18" fmla="*/ 55 w 251"/>
                <a:gd name="T19" fmla="*/ 104 h 249"/>
                <a:gd name="T20" fmla="*/ 42 w 251"/>
                <a:gd name="T21" fmla="*/ 35 h 249"/>
                <a:gd name="T22" fmla="*/ 109 w 251"/>
                <a:gd name="T23" fmla="*/ 53 h 249"/>
                <a:gd name="T24" fmla="*/ 160 w 251"/>
                <a:gd name="T25" fmla="*/ 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49">
                  <a:moveTo>
                    <a:pt x="160" y="6"/>
                  </a:moveTo>
                  <a:cubicBezTo>
                    <a:pt x="181" y="12"/>
                    <a:pt x="169" y="65"/>
                    <a:pt x="178" y="74"/>
                  </a:cubicBezTo>
                  <a:cubicBezTo>
                    <a:pt x="187" y="84"/>
                    <a:pt x="241" y="76"/>
                    <a:pt x="246" y="97"/>
                  </a:cubicBezTo>
                  <a:cubicBezTo>
                    <a:pt x="251" y="118"/>
                    <a:pt x="199" y="133"/>
                    <a:pt x="196" y="145"/>
                  </a:cubicBezTo>
                  <a:cubicBezTo>
                    <a:pt x="192" y="157"/>
                    <a:pt x="226" y="199"/>
                    <a:pt x="209" y="215"/>
                  </a:cubicBezTo>
                  <a:cubicBezTo>
                    <a:pt x="193" y="230"/>
                    <a:pt x="154" y="193"/>
                    <a:pt x="141" y="195"/>
                  </a:cubicBezTo>
                  <a:cubicBezTo>
                    <a:pt x="129" y="198"/>
                    <a:pt x="110" y="249"/>
                    <a:pt x="91" y="243"/>
                  </a:cubicBezTo>
                  <a:cubicBezTo>
                    <a:pt x="70" y="237"/>
                    <a:pt x="82" y="184"/>
                    <a:pt x="73" y="174"/>
                  </a:cubicBezTo>
                  <a:cubicBezTo>
                    <a:pt x="64" y="165"/>
                    <a:pt x="11" y="174"/>
                    <a:pt x="5" y="153"/>
                  </a:cubicBezTo>
                  <a:cubicBezTo>
                    <a:pt x="0" y="132"/>
                    <a:pt x="52" y="116"/>
                    <a:pt x="55" y="104"/>
                  </a:cubicBezTo>
                  <a:cubicBezTo>
                    <a:pt x="59" y="92"/>
                    <a:pt x="25" y="50"/>
                    <a:pt x="42" y="35"/>
                  </a:cubicBezTo>
                  <a:cubicBezTo>
                    <a:pt x="58" y="20"/>
                    <a:pt x="97" y="56"/>
                    <a:pt x="109" y="53"/>
                  </a:cubicBezTo>
                  <a:cubicBezTo>
                    <a:pt x="122" y="50"/>
                    <a:pt x="141" y="0"/>
                    <a:pt x="160" y="6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6945025" y="3267858"/>
              <a:ext cx="958850" cy="936625"/>
            </a:xfrm>
            <a:custGeom>
              <a:avLst/>
              <a:gdLst>
                <a:gd name="T0" fmla="*/ 169 w 253"/>
                <a:gd name="T1" fmla="*/ 7 h 247"/>
                <a:gd name="T2" fmla="*/ 182 w 253"/>
                <a:gd name="T3" fmla="*/ 77 h 247"/>
                <a:gd name="T4" fmla="*/ 249 w 253"/>
                <a:gd name="T5" fmla="*/ 104 h 247"/>
                <a:gd name="T6" fmla="*/ 196 w 253"/>
                <a:gd name="T7" fmla="*/ 148 h 247"/>
                <a:gd name="T8" fmla="*/ 205 w 253"/>
                <a:gd name="T9" fmla="*/ 219 h 247"/>
                <a:gd name="T10" fmla="*/ 137 w 253"/>
                <a:gd name="T11" fmla="*/ 196 h 247"/>
                <a:gd name="T12" fmla="*/ 85 w 253"/>
                <a:gd name="T13" fmla="*/ 240 h 247"/>
                <a:gd name="T14" fmla="*/ 71 w 253"/>
                <a:gd name="T15" fmla="*/ 170 h 247"/>
                <a:gd name="T16" fmla="*/ 5 w 253"/>
                <a:gd name="T17" fmla="*/ 145 h 247"/>
                <a:gd name="T18" fmla="*/ 57 w 253"/>
                <a:gd name="T19" fmla="*/ 100 h 247"/>
                <a:gd name="T20" fmla="*/ 48 w 253"/>
                <a:gd name="T21" fmla="*/ 29 h 247"/>
                <a:gd name="T22" fmla="*/ 115 w 253"/>
                <a:gd name="T23" fmla="*/ 51 h 247"/>
                <a:gd name="T24" fmla="*/ 169 w 253"/>
                <a:gd name="T25" fmla="*/ 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7">
                  <a:moveTo>
                    <a:pt x="169" y="7"/>
                  </a:moveTo>
                  <a:cubicBezTo>
                    <a:pt x="189" y="15"/>
                    <a:pt x="174" y="67"/>
                    <a:pt x="182" y="77"/>
                  </a:cubicBezTo>
                  <a:cubicBezTo>
                    <a:pt x="191" y="87"/>
                    <a:pt x="245" y="82"/>
                    <a:pt x="249" y="104"/>
                  </a:cubicBezTo>
                  <a:cubicBezTo>
                    <a:pt x="253" y="124"/>
                    <a:pt x="200" y="136"/>
                    <a:pt x="196" y="148"/>
                  </a:cubicBezTo>
                  <a:cubicBezTo>
                    <a:pt x="191" y="160"/>
                    <a:pt x="223" y="204"/>
                    <a:pt x="205" y="219"/>
                  </a:cubicBezTo>
                  <a:cubicBezTo>
                    <a:pt x="187" y="233"/>
                    <a:pt x="150" y="193"/>
                    <a:pt x="137" y="196"/>
                  </a:cubicBezTo>
                  <a:cubicBezTo>
                    <a:pt x="125" y="198"/>
                    <a:pt x="104" y="247"/>
                    <a:pt x="85" y="240"/>
                  </a:cubicBezTo>
                  <a:cubicBezTo>
                    <a:pt x="65" y="233"/>
                    <a:pt x="79" y="180"/>
                    <a:pt x="71" y="170"/>
                  </a:cubicBezTo>
                  <a:cubicBezTo>
                    <a:pt x="63" y="160"/>
                    <a:pt x="9" y="166"/>
                    <a:pt x="5" y="145"/>
                  </a:cubicBezTo>
                  <a:cubicBezTo>
                    <a:pt x="0" y="124"/>
                    <a:pt x="53" y="111"/>
                    <a:pt x="57" y="100"/>
                  </a:cubicBezTo>
                  <a:cubicBezTo>
                    <a:pt x="61" y="87"/>
                    <a:pt x="30" y="43"/>
                    <a:pt x="48" y="29"/>
                  </a:cubicBezTo>
                  <a:cubicBezTo>
                    <a:pt x="65" y="15"/>
                    <a:pt x="102" y="54"/>
                    <a:pt x="115" y="51"/>
                  </a:cubicBezTo>
                  <a:cubicBezTo>
                    <a:pt x="127" y="49"/>
                    <a:pt x="149" y="0"/>
                    <a:pt x="169" y="7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6945025" y="3271033"/>
              <a:ext cx="958850" cy="928688"/>
            </a:xfrm>
            <a:custGeom>
              <a:avLst/>
              <a:gdLst>
                <a:gd name="T0" fmla="*/ 176 w 253"/>
                <a:gd name="T1" fmla="*/ 8 h 245"/>
                <a:gd name="T2" fmla="*/ 185 w 253"/>
                <a:gd name="T3" fmla="*/ 79 h 245"/>
                <a:gd name="T4" fmla="*/ 251 w 253"/>
                <a:gd name="T5" fmla="*/ 110 h 245"/>
                <a:gd name="T6" fmla="*/ 195 w 253"/>
                <a:gd name="T7" fmla="*/ 151 h 245"/>
                <a:gd name="T8" fmla="*/ 200 w 253"/>
                <a:gd name="T9" fmla="*/ 223 h 245"/>
                <a:gd name="T10" fmla="*/ 133 w 253"/>
                <a:gd name="T11" fmla="*/ 196 h 245"/>
                <a:gd name="T12" fmla="*/ 78 w 253"/>
                <a:gd name="T13" fmla="*/ 238 h 245"/>
                <a:gd name="T14" fmla="*/ 67 w 253"/>
                <a:gd name="T15" fmla="*/ 166 h 245"/>
                <a:gd name="T16" fmla="*/ 3 w 253"/>
                <a:gd name="T17" fmla="*/ 138 h 245"/>
                <a:gd name="T18" fmla="*/ 58 w 253"/>
                <a:gd name="T19" fmla="*/ 95 h 245"/>
                <a:gd name="T20" fmla="*/ 54 w 253"/>
                <a:gd name="T21" fmla="*/ 22 h 245"/>
                <a:gd name="T22" fmla="*/ 119 w 253"/>
                <a:gd name="T23" fmla="*/ 49 h 245"/>
                <a:gd name="T24" fmla="*/ 176 w 253"/>
                <a:gd name="T25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5">
                  <a:moveTo>
                    <a:pt x="176" y="8"/>
                  </a:moveTo>
                  <a:cubicBezTo>
                    <a:pt x="196" y="17"/>
                    <a:pt x="178" y="68"/>
                    <a:pt x="185" y="79"/>
                  </a:cubicBezTo>
                  <a:cubicBezTo>
                    <a:pt x="193" y="90"/>
                    <a:pt x="248" y="88"/>
                    <a:pt x="251" y="110"/>
                  </a:cubicBezTo>
                  <a:cubicBezTo>
                    <a:pt x="253" y="130"/>
                    <a:pt x="199" y="139"/>
                    <a:pt x="195" y="151"/>
                  </a:cubicBezTo>
                  <a:cubicBezTo>
                    <a:pt x="190" y="163"/>
                    <a:pt x="219" y="210"/>
                    <a:pt x="200" y="223"/>
                  </a:cubicBezTo>
                  <a:cubicBezTo>
                    <a:pt x="181" y="237"/>
                    <a:pt x="146" y="194"/>
                    <a:pt x="133" y="196"/>
                  </a:cubicBezTo>
                  <a:cubicBezTo>
                    <a:pt x="121" y="197"/>
                    <a:pt x="97" y="245"/>
                    <a:pt x="78" y="238"/>
                  </a:cubicBezTo>
                  <a:cubicBezTo>
                    <a:pt x="58" y="229"/>
                    <a:pt x="75" y="177"/>
                    <a:pt x="67" y="166"/>
                  </a:cubicBezTo>
                  <a:cubicBezTo>
                    <a:pt x="60" y="155"/>
                    <a:pt x="6" y="159"/>
                    <a:pt x="3" y="138"/>
                  </a:cubicBezTo>
                  <a:cubicBezTo>
                    <a:pt x="0" y="117"/>
                    <a:pt x="53" y="106"/>
                    <a:pt x="58" y="95"/>
                  </a:cubicBezTo>
                  <a:cubicBezTo>
                    <a:pt x="63" y="82"/>
                    <a:pt x="34" y="36"/>
                    <a:pt x="54" y="22"/>
                  </a:cubicBezTo>
                  <a:cubicBezTo>
                    <a:pt x="72" y="9"/>
                    <a:pt x="106" y="51"/>
                    <a:pt x="119" y="49"/>
                  </a:cubicBezTo>
                  <a:cubicBezTo>
                    <a:pt x="131" y="48"/>
                    <a:pt x="156" y="0"/>
                    <a:pt x="176" y="8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6940262" y="3271033"/>
              <a:ext cx="966788" cy="928688"/>
            </a:xfrm>
            <a:custGeom>
              <a:avLst/>
              <a:gdLst>
                <a:gd name="T0" fmla="*/ 184 w 255"/>
                <a:gd name="T1" fmla="*/ 10 h 245"/>
                <a:gd name="T2" fmla="*/ 190 w 255"/>
                <a:gd name="T3" fmla="*/ 82 h 245"/>
                <a:gd name="T4" fmla="*/ 254 w 255"/>
                <a:gd name="T5" fmla="*/ 117 h 245"/>
                <a:gd name="T6" fmla="*/ 195 w 255"/>
                <a:gd name="T7" fmla="*/ 155 h 245"/>
                <a:gd name="T8" fmla="*/ 195 w 255"/>
                <a:gd name="T9" fmla="*/ 229 h 245"/>
                <a:gd name="T10" fmla="*/ 130 w 255"/>
                <a:gd name="T11" fmla="*/ 197 h 245"/>
                <a:gd name="T12" fmla="*/ 72 w 255"/>
                <a:gd name="T13" fmla="*/ 236 h 245"/>
                <a:gd name="T14" fmla="*/ 65 w 255"/>
                <a:gd name="T15" fmla="*/ 162 h 245"/>
                <a:gd name="T16" fmla="*/ 2 w 255"/>
                <a:gd name="T17" fmla="*/ 131 h 245"/>
                <a:gd name="T18" fmla="*/ 60 w 255"/>
                <a:gd name="T19" fmla="*/ 91 h 245"/>
                <a:gd name="T20" fmla="*/ 60 w 255"/>
                <a:gd name="T21" fmla="*/ 17 h 245"/>
                <a:gd name="T22" fmla="*/ 124 w 255"/>
                <a:gd name="T23" fmla="*/ 48 h 245"/>
                <a:gd name="T24" fmla="*/ 184 w 255"/>
                <a:gd name="T25" fmla="*/ 1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45">
                  <a:moveTo>
                    <a:pt x="184" y="10"/>
                  </a:moveTo>
                  <a:cubicBezTo>
                    <a:pt x="204" y="20"/>
                    <a:pt x="182" y="71"/>
                    <a:pt x="190" y="82"/>
                  </a:cubicBezTo>
                  <a:cubicBezTo>
                    <a:pt x="197" y="94"/>
                    <a:pt x="252" y="95"/>
                    <a:pt x="254" y="117"/>
                  </a:cubicBezTo>
                  <a:cubicBezTo>
                    <a:pt x="255" y="137"/>
                    <a:pt x="200" y="144"/>
                    <a:pt x="195" y="155"/>
                  </a:cubicBezTo>
                  <a:cubicBezTo>
                    <a:pt x="189" y="167"/>
                    <a:pt x="216" y="216"/>
                    <a:pt x="195" y="229"/>
                  </a:cubicBezTo>
                  <a:cubicBezTo>
                    <a:pt x="176" y="241"/>
                    <a:pt x="143" y="196"/>
                    <a:pt x="130" y="197"/>
                  </a:cubicBezTo>
                  <a:cubicBezTo>
                    <a:pt x="118" y="197"/>
                    <a:pt x="91" y="245"/>
                    <a:pt x="72" y="236"/>
                  </a:cubicBezTo>
                  <a:cubicBezTo>
                    <a:pt x="52" y="226"/>
                    <a:pt x="73" y="174"/>
                    <a:pt x="65" y="162"/>
                  </a:cubicBezTo>
                  <a:cubicBezTo>
                    <a:pt x="58" y="152"/>
                    <a:pt x="3" y="152"/>
                    <a:pt x="2" y="131"/>
                  </a:cubicBezTo>
                  <a:cubicBezTo>
                    <a:pt x="0" y="110"/>
                    <a:pt x="55" y="103"/>
                    <a:pt x="60" y="91"/>
                  </a:cubicBezTo>
                  <a:cubicBezTo>
                    <a:pt x="66" y="79"/>
                    <a:pt x="39" y="30"/>
                    <a:pt x="60" y="17"/>
                  </a:cubicBezTo>
                  <a:cubicBezTo>
                    <a:pt x="79" y="5"/>
                    <a:pt x="111" y="49"/>
                    <a:pt x="124" y="48"/>
                  </a:cubicBezTo>
                  <a:cubicBezTo>
                    <a:pt x="137" y="48"/>
                    <a:pt x="165" y="0"/>
                    <a:pt x="184" y="10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6940262" y="3271033"/>
              <a:ext cx="971550" cy="933450"/>
            </a:xfrm>
            <a:custGeom>
              <a:avLst/>
              <a:gdLst>
                <a:gd name="T0" fmla="*/ 0 w 256"/>
                <a:gd name="T1" fmla="*/ 124 h 246"/>
                <a:gd name="T2" fmla="*/ 61 w 256"/>
                <a:gd name="T3" fmla="*/ 88 h 246"/>
                <a:gd name="T4" fmla="*/ 65 w 256"/>
                <a:gd name="T5" fmla="*/ 11 h 246"/>
                <a:gd name="T6" fmla="*/ 128 w 256"/>
                <a:gd name="T7" fmla="*/ 47 h 246"/>
                <a:gd name="T8" fmla="*/ 191 w 256"/>
                <a:gd name="T9" fmla="*/ 12 h 246"/>
                <a:gd name="T10" fmla="*/ 193 w 256"/>
                <a:gd name="T11" fmla="*/ 86 h 246"/>
                <a:gd name="T12" fmla="*/ 255 w 256"/>
                <a:gd name="T13" fmla="*/ 124 h 246"/>
                <a:gd name="T14" fmla="*/ 194 w 256"/>
                <a:gd name="T15" fmla="*/ 159 h 246"/>
                <a:gd name="T16" fmla="*/ 190 w 256"/>
                <a:gd name="T17" fmla="*/ 234 h 246"/>
                <a:gd name="T18" fmla="*/ 125 w 256"/>
                <a:gd name="T19" fmla="*/ 198 h 246"/>
                <a:gd name="T20" fmla="*/ 65 w 256"/>
                <a:gd name="T21" fmla="*/ 234 h 246"/>
                <a:gd name="T22" fmla="*/ 62 w 256"/>
                <a:gd name="T23" fmla="*/ 159 h 246"/>
                <a:gd name="T24" fmla="*/ 0 w 256"/>
                <a:gd name="T25" fmla="*/ 12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46">
                  <a:moveTo>
                    <a:pt x="0" y="124"/>
                  </a:moveTo>
                  <a:cubicBezTo>
                    <a:pt x="0" y="103"/>
                    <a:pt x="55" y="99"/>
                    <a:pt x="61" y="88"/>
                  </a:cubicBezTo>
                  <a:cubicBezTo>
                    <a:pt x="67" y="75"/>
                    <a:pt x="43" y="24"/>
                    <a:pt x="65" y="11"/>
                  </a:cubicBezTo>
                  <a:cubicBezTo>
                    <a:pt x="85" y="0"/>
                    <a:pt x="115" y="47"/>
                    <a:pt x="128" y="47"/>
                  </a:cubicBezTo>
                  <a:cubicBezTo>
                    <a:pt x="141" y="47"/>
                    <a:pt x="172" y="1"/>
                    <a:pt x="191" y="12"/>
                  </a:cubicBezTo>
                  <a:cubicBezTo>
                    <a:pt x="211" y="23"/>
                    <a:pt x="186" y="73"/>
                    <a:pt x="193" y="86"/>
                  </a:cubicBezTo>
                  <a:cubicBezTo>
                    <a:pt x="200" y="98"/>
                    <a:pt x="256" y="102"/>
                    <a:pt x="255" y="124"/>
                  </a:cubicBezTo>
                  <a:cubicBezTo>
                    <a:pt x="255" y="145"/>
                    <a:pt x="200" y="148"/>
                    <a:pt x="194" y="159"/>
                  </a:cubicBezTo>
                  <a:cubicBezTo>
                    <a:pt x="187" y="171"/>
                    <a:pt x="212" y="222"/>
                    <a:pt x="190" y="234"/>
                  </a:cubicBezTo>
                  <a:cubicBezTo>
                    <a:pt x="169" y="246"/>
                    <a:pt x="139" y="198"/>
                    <a:pt x="125" y="198"/>
                  </a:cubicBezTo>
                  <a:cubicBezTo>
                    <a:pt x="113" y="197"/>
                    <a:pt x="83" y="244"/>
                    <a:pt x="65" y="234"/>
                  </a:cubicBezTo>
                  <a:cubicBezTo>
                    <a:pt x="46" y="223"/>
                    <a:pt x="69" y="172"/>
                    <a:pt x="62" y="159"/>
                  </a:cubicBezTo>
                  <a:cubicBezTo>
                    <a:pt x="55" y="148"/>
                    <a:pt x="0" y="145"/>
                    <a:pt x="0" y="124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51" name="组合 50"/>
          <p:cNvGrpSpPr/>
          <p:nvPr/>
        </p:nvGrpSpPr>
        <p:grpSpPr>
          <a:xfrm rot="619297">
            <a:off x="7962830" y="3043578"/>
            <a:ext cx="6484691" cy="6452906"/>
            <a:chOff x="6940262" y="3251983"/>
            <a:chExt cx="971550" cy="966788"/>
          </a:xfrm>
        </p:grpSpPr>
        <p:sp>
          <p:nvSpPr>
            <p:cNvPr id="53" name="Freeform 5"/>
            <p:cNvSpPr/>
            <p:nvPr/>
          </p:nvSpPr>
          <p:spPr bwMode="auto">
            <a:xfrm>
              <a:off x="6959312" y="3251983"/>
              <a:ext cx="928688" cy="966788"/>
            </a:xfrm>
            <a:custGeom>
              <a:avLst/>
              <a:gdLst>
                <a:gd name="T0" fmla="*/ 121 w 245"/>
                <a:gd name="T1" fmla="*/ 0 h 255"/>
                <a:gd name="T2" fmla="*/ 158 w 245"/>
                <a:gd name="T3" fmla="*/ 61 h 255"/>
                <a:gd name="T4" fmla="*/ 234 w 245"/>
                <a:gd name="T5" fmla="*/ 65 h 255"/>
                <a:gd name="T6" fmla="*/ 198 w 245"/>
                <a:gd name="T7" fmla="*/ 128 h 255"/>
                <a:gd name="T8" fmla="*/ 233 w 245"/>
                <a:gd name="T9" fmla="*/ 191 h 255"/>
                <a:gd name="T10" fmla="*/ 160 w 245"/>
                <a:gd name="T11" fmla="*/ 193 h 255"/>
                <a:gd name="T12" fmla="*/ 122 w 245"/>
                <a:gd name="T13" fmla="*/ 255 h 255"/>
                <a:gd name="T14" fmla="*/ 87 w 245"/>
                <a:gd name="T15" fmla="*/ 193 h 255"/>
                <a:gd name="T16" fmla="*/ 11 w 245"/>
                <a:gd name="T17" fmla="*/ 190 h 255"/>
                <a:gd name="T18" fmla="*/ 47 w 245"/>
                <a:gd name="T19" fmla="*/ 125 h 255"/>
                <a:gd name="T20" fmla="*/ 11 w 245"/>
                <a:gd name="T21" fmla="*/ 65 h 255"/>
                <a:gd name="T22" fmla="*/ 86 w 245"/>
                <a:gd name="T23" fmla="*/ 62 h 255"/>
                <a:gd name="T24" fmla="*/ 121 w 245"/>
                <a:gd name="T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5" h="255">
                  <a:moveTo>
                    <a:pt x="121" y="0"/>
                  </a:moveTo>
                  <a:cubicBezTo>
                    <a:pt x="142" y="0"/>
                    <a:pt x="147" y="55"/>
                    <a:pt x="158" y="61"/>
                  </a:cubicBezTo>
                  <a:cubicBezTo>
                    <a:pt x="170" y="67"/>
                    <a:pt x="222" y="43"/>
                    <a:pt x="234" y="65"/>
                  </a:cubicBezTo>
                  <a:cubicBezTo>
                    <a:pt x="245" y="85"/>
                    <a:pt x="198" y="115"/>
                    <a:pt x="198" y="128"/>
                  </a:cubicBezTo>
                  <a:cubicBezTo>
                    <a:pt x="198" y="141"/>
                    <a:pt x="244" y="172"/>
                    <a:pt x="233" y="191"/>
                  </a:cubicBezTo>
                  <a:cubicBezTo>
                    <a:pt x="222" y="211"/>
                    <a:pt x="172" y="186"/>
                    <a:pt x="160" y="193"/>
                  </a:cubicBezTo>
                  <a:cubicBezTo>
                    <a:pt x="148" y="200"/>
                    <a:pt x="143" y="255"/>
                    <a:pt x="122" y="255"/>
                  </a:cubicBezTo>
                  <a:cubicBezTo>
                    <a:pt x="101" y="255"/>
                    <a:pt x="98" y="199"/>
                    <a:pt x="87" y="193"/>
                  </a:cubicBezTo>
                  <a:cubicBezTo>
                    <a:pt x="75" y="187"/>
                    <a:pt x="24" y="212"/>
                    <a:pt x="11" y="190"/>
                  </a:cubicBezTo>
                  <a:cubicBezTo>
                    <a:pt x="0" y="169"/>
                    <a:pt x="47" y="138"/>
                    <a:pt x="47" y="125"/>
                  </a:cubicBezTo>
                  <a:cubicBezTo>
                    <a:pt x="48" y="113"/>
                    <a:pt x="1" y="83"/>
                    <a:pt x="11" y="65"/>
                  </a:cubicBezTo>
                  <a:cubicBezTo>
                    <a:pt x="23" y="45"/>
                    <a:pt x="73" y="69"/>
                    <a:pt x="86" y="62"/>
                  </a:cubicBezTo>
                  <a:cubicBezTo>
                    <a:pt x="97" y="55"/>
                    <a:pt x="100" y="0"/>
                    <a:pt x="121" y="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6956137" y="3256746"/>
              <a:ext cx="936625" cy="962025"/>
            </a:xfrm>
            <a:custGeom>
              <a:avLst/>
              <a:gdLst>
                <a:gd name="T0" fmla="*/ 129 w 247"/>
                <a:gd name="T1" fmla="*/ 1 h 254"/>
                <a:gd name="T2" fmla="*/ 162 w 247"/>
                <a:gd name="T3" fmla="*/ 63 h 254"/>
                <a:gd name="T4" fmla="*/ 237 w 247"/>
                <a:gd name="T5" fmla="*/ 71 h 254"/>
                <a:gd name="T6" fmla="*/ 198 w 247"/>
                <a:gd name="T7" fmla="*/ 131 h 254"/>
                <a:gd name="T8" fmla="*/ 229 w 247"/>
                <a:gd name="T9" fmla="*/ 196 h 254"/>
                <a:gd name="T10" fmla="*/ 156 w 247"/>
                <a:gd name="T11" fmla="*/ 193 h 254"/>
                <a:gd name="T12" fmla="*/ 116 w 247"/>
                <a:gd name="T13" fmla="*/ 252 h 254"/>
                <a:gd name="T14" fmla="*/ 84 w 247"/>
                <a:gd name="T15" fmla="*/ 189 h 254"/>
                <a:gd name="T16" fmla="*/ 11 w 247"/>
                <a:gd name="T17" fmla="*/ 182 h 254"/>
                <a:gd name="T18" fmla="*/ 49 w 247"/>
                <a:gd name="T19" fmla="*/ 121 h 254"/>
                <a:gd name="T20" fmla="*/ 18 w 247"/>
                <a:gd name="T21" fmla="*/ 59 h 254"/>
                <a:gd name="T22" fmla="*/ 91 w 247"/>
                <a:gd name="T23" fmla="*/ 60 h 254"/>
                <a:gd name="T24" fmla="*/ 129 w 247"/>
                <a:gd name="T25" fmla="*/ 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54">
                  <a:moveTo>
                    <a:pt x="129" y="1"/>
                  </a:moveTo>
                  <a:cubicBezTo>
                    <a:pt x="150" y="2"/>
                    <a:pt x="151" y="57"/>
                    <a:pt x="162" y="63"/>
                  </a:cubicBezTo>
                  <a:cubicBezTo>
                    <a:pt x="174" y="70"/>
                    <a:pt x="226" y="49"/>
                    <a:pt x="237" y="71"/>
                  </a:cubicBezTo>
                  <a:cubicBezTo>
                    <a:pt x="247" y="91"/>
                    <a:pt x="199" y="118"/>
                    <a:pt x="198" y="131"/>
                  </a:cubicBezTo>
                  <a:cubicBezTo>
                    <a:pt x="197" y="144"/>
                    <a:pt x="241" y="177"/>
                    <a:pt x="229" y="196"/>
                  </a:cubicBezTo>
                  <a:cubicBezTo>
                    <a:pt x="217" y="214"/>
                    <a:pt x="169" y="187"/>
                    <a:pt x="156" y="193"/>
                  </a:cubicBezTo>
                  <a:cubicBezTo>
                    <a:pt x="144" y="199"/>
                    <a:pt x="137" y="254"/>
                    <a:pt x="116" y="252"/>
                  </a:cubicBezTo>
                  <a:cubicBezTo>
                    <a:pt x="95" y="251"/>
                    <a:pt x="95" y="196"/>
                    <a:pt x="84" y="189"/>
                  </a:cubicBezTo>
                  <a:cubicBezTo>
                    <a:pt x="73" y="182"/>
                    <a:pt x="21" y="204"/>
                    <a:pt x="11" y="182"/>
                  </a:cubicBezTo>
                  <a:cubicBezTo>
                    <a:pt x="0" y="161"/>
                    <a:pt x="48" y="134"/>
                    <a:pt x="49" y="121"/>
                  </a:cubicBezTo>
                  <a:cubicBezTo>
                    <a:pt x="50" y="108"/>
                    <a:pt x="7" y="76"/>
                    <a:pt x="18" y="59"/>
                  </a:cubicBezTo>
                  <a:cubicBezTo>
                    <a:pt x="30" y="40"/>
                    <a:pt x="78" y="66"/>
                    <a:pt x="91" y="60"/>
                  </a:cubicBezTo>
                  <a:cubicBezTo>
                    <a:pt x="103" y="54"/>
                    <a:pt x="109" y="0"/>
                    <a:pt x="129" y="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6956137" y="3259921"/>
              <a:ext cx="936625" cy="955675"/>
            </a:xfrm>
            <a:custGeom>
              <a:avLst/>
              <a:gdLst>
                <a:gd name="T0" fmla="*/ 137 w 247"/>
                <a:gd name="T1" fmla="*/ 2 h 252"/>
                <a:gd name="T2" fmla="*/ 165 w 247"/>
                <a:gd name="T3" fmla="*/ 65 h 252"/>
                <a:gd name="T4" fmla="*/ 239 w 247"/>
                <a:gd name="T5" fmla="*/ 77 h 252"/>
                <a:gd name="T6" fmla="*/ 197 w 247"/>
                <a:gd name="T7" fmla="*/ 134 h 252"/>
                <a:gd name="T8" fmla="*/ 224 w 247"/>
                <a:gd name="T9" fmla="*/ 200 h 252"/>
                <a:gd name="T10" fmla="*/ 152 w 247"/>
                <a:gd name="T11" fmla="*/ 193 h 252"/>
                <a:gd name="T12" fmla="*/ 109 w 247"/>
                <a:gd name="T13" fmla="*/ 250 h 252"/>
                <a:gd name="T14" fmla="*/ 81 w 247"/>
                <a:gd name="T15" fmla="*/ 185 h 252"/>
                <a:gd name="T16" fmla="*/ 9 w 247"/>
                <a:gd name="T17" fmla="*/ 174 h 252"/>
                <a:gd name="T18" fmla="*/ 50 w 247"/>
                <a:gd name="T19" fmla="*/ 116 h 252"/>
                <a:gd name="T20" fmla="*/ 23 w 247"/>
                <a:gd name="T21" fmla="*/ 52 h 252"/>
                <a:gd name="T22" fmla="*/ 95 w 247"/>
                <a:gd name="T23" fmla="*/ 58 h 252"/>
                <a:gd name="T24" fmla="*/ 137 w 247"/>
                <a:gd name="T25" fmla="*/ 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52">
                  <a:moveTo>
                    <a:pt x="137" y="2"/>
                  </a:moveTo>
                  <a:cubicBezTo>
                    <a:pt x="157" y="4"/>
                    <a:pt x="155" y="58"/>
                    <a:pt x="165" y="65"/>
                  </a:cubicBezTo>
                  <a:cubicBezTo>
                    <a:pt x="177" y="73"/>
                    <a:pt x="229" y="55"/>
                    <a:pt x="239" y="77"/>
                  </a:cubicBezTo>
                  <a:cubicBezTo>
                    <a:pt x="247" y="98"/>
                    <a:pt x="198" y="121"/>
                    <a:pt x="197" y="134"/>
                  </a:cubicBezTo>
                  <a:cubicBezTo>
                    <a:pt x="196" y="147"/>
                    <a:pt x="237" y="182"/>
                    <a:pt x="224" y="200"/>
                  </a:cubicBezTo>
                  <a:cubicBezTo>
                    <a:pt x="210" y="217"/>
                    <a:pt x="164" y="188"/>
                    <a:pt x="152" y="193"/>
                  </a:cubicBezTo>
                  <a:cubicBezTo>
                    <a:pt x="140" y="198"/>
                    <a:pt x="130" y="252"/>
                    <a:pt x="109" y="250"/>
                  </a:cubicBezTo>
                  <a:cubicBezTo>
                    <a:pt x="88" y="247"/>
                    <a:pt x="91" y="192"/>
                    <a:pt x="81" y="185"/>
                  </a:cubicBezTo>
                  <a:cubicBezTo>
                    <a:pt x="70" y="177"/>
                    <a:pt x="18" y="196"/>
                    <a:pt x="9" y="174"/>
                  </a:cubicBezTo>
                  <a:cubicBezTo>
                    <a:pt x="0" y="153"/>
                    <a:pt x="49" y="129"/>
                    <a:pt x="50" y="116"/>
                  </a:cubicBezTo>
                  <a:cubicBezTo>
                    <a:pt x="52" y="104"/>
                    <a:pt x="11" y="69"/>
                    <a:pt x="23" y="52"/>
                  </a:cubicBezTo>
                  <a:cubicBezTo>
                    <a:pt x="37" y="35"/>
                    <a:pt x="83" y="63"/>
                    <a:pt x="95" y="58"/>
                  </a:cubicBezTo>
                  <a:cubicBezTo>
                    <a:pt x="107" y="53"/>
                    <a:pt x="116" y="0"/>
                    <a:pt x="137" y="2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6951375" y="3259921"/>
              <a:ext cx="944563" cy="950913"/>
            </a:xfrm>
            <a:custGeom>
              <a:avLst/>
              <a:gdLst>
                <a:gd name="T0" fmla="*/ 145 w 249"/>
                <a:gd name="T1" fmla="*/ 4 h 251"/>
                <a:gd name="T2" fmla="*/ 170 w 249"/>
                <a:gd name="T3" fmla="*/ 69 h 251"/>
                <a:gd name="T4" fmla="*/ 242 w 249"/>
                <a:gd name="T5" fmla="*/ 84 h 251"/>
                <a:gd name="T6" fmla="*/ 197 w 249"/>
                <a:gd name="T7" fmla="*/ 138 h 251"/>
                <a:gd name="T8" fmla="*/ 219 w 249"/>
                <a:gd name="T9" fmla="*/ 205 h 251"/>
                <a:gd name="T10" fmla="*/ 148 w 249"/>
                <a:gd name="T11" fmla="*/ 194 h 251"/>
                <a:gd name="T12" fmla="*/ 103 w 249"/>
                <a:gd name="T13" fmla="*/ 248 h 251"/>
                <a:gd name="T14" fmla="*/ 79 w 249"/>
                <a:gd name="T15" fmla="*/ 182 h 251"/>
                <a:gd name="T16" fmla="*/ 8 w 249"/>
                <a:gd name="T17" fmla="*/ 168 h 251"/>
                <a:gd name="T18" fmla="*/ 52 w 249"/>
                <a:gd name="T19" fmla="*/ 112 h 251"/>
                <a:gd name="T20" fmla="*/ 30 w 249"/>
                <a:gd name="T21" fmla="*/ 47 h 251"/>
                <a:gd name="T22" fmla="*/ 100 w 249"/>
                <a:gd name="T23" fmla="*/ 56 h 251"/>
                <a:gd name="T24" fmla="*/ 145 w 249"/>
                <a:gd name="T25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251">
                  <a:moveTo>
                    <a:pt x="145" y="4"/>
                  </a:moveTo>
                  <a:cubicBezTo>
                    <a:pt x="165" y="7"/>
                    <a:pt x="160" y="61"/>
                    <a:pt x="170" y="69"/>
                  </a:cubicBezTo>
                  <a:cubicBezTo>
                    <a:pt x="180" y="77"/>
                    <a:pt x="233" y="62"/>
                    <a:pt x="242" y="84"/>
                  </a:cubicBezTo>
                  <a:cubicBezTo>
                    <a:pt x="249" y="105"/>
                    <a:pt x="199" y="126"/>
                    <a:pt x="197" y="138"/>
                  </a:cubicBezTo>
                  <a:cubicBezTo>
                    <a:pt x="195" y="150"/>
                    <a:pt x="234" y="188"/>
                    <a:pt x="219" y="205"/>
                  </a:cubicBezTo>
                  <a:cubicBezTo>
                    <a:pt x="205" y="222"/>
                    <a:pt x="161" y="190"/>
                    <a:pt x="148" y="194"/>
                  </a:cubicBezTo>
                  <a:cubicBezTo>
                    <a:pt x="137" y="199"/>
                    <a:pt x="124" y="251"/>
                    <a:pt x="103" y="248"/>
                  </a:cubicBezTo>
                  <a:cubicBezTo>
                    <a:pt x="83" y="244"/>
                    <a:pt x="88" y="190"/>
                    <a:pt x="79" y="182"/>
                  </a:cubicBezTo>
                  <a:cubicBezTo>
                    <a:pt x="69" y="173"/>
                    <a:pt x="16" y="189"/>
                    <a:pt x="8" y="168"/>
                  </a:cubicBezTo>
                  <a:cubicBezTo>
                    <a:pt x="0" y="147"/>
                    <a:pt x="50" y="125"/>
                    <a:pt x="52" y="112"/>
                  </a:cubicBezTo>
                  <a:cubicBezTo>
                    <a:pt x="55" y="100"/>
                    <a:pt x="16" y="63"/>
                    <a:pt x="30" y="47"/>
                  </a:cubicBezTo>
                  <a:cubicBezTo>
                    <a:pt x="44" y="30"/>
                    <a:pt x="88" y="61"/>
                    <a:pt x="100" y="56"/>
                  </a:cubicBezTo>
                  <a:cubicBezTo>
                    <a:pt x="112" y="52"/>
                    <a:pt x="125" y="0"/>
                    <a:pt x="145" y="4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6948200" y="3263096"/>
              <a:ext cx="950913" cy="947738"/>
            </a:xfrm>
            <a:custGeom>
              <a:avLst/>
              <a:gdLst>
                <a:gd name="T0" fmla="*/ 153 w 251"/>
                <a:gd name="T1" fmla="*/ 5 h 250"/>
                <a:gd name="T2" fmla="*/ 174 w 251"/>
                <a:gd name="T3" fmla="*/ 71 h 250"/>
                <a:gd name="T4" fmla="*/ 244 w 251"/>
                <a:gd name="T5" fmla="*/ 90 h 250"/>
                <a:gd name="T6" fmla="*/ 197 w 251"/>
                <a:gd name="T7" fmla="*/ 141 h 250"/>
                <a:gd name="T8" fmla="*/ 215 w 251"/>
                <a:gd name="T9" fmla="*/ 209 h 250"/>
                <a:gd name="T10" fmla="*/ 145 w 251"/>
                <a:gd name="T11" fmla="*/ 194 h 250"/>
                <a:gd name="T12" fmla="*/ 97 w 251"/>
                <a:gd name="T13" fmla="*/ 245 h 250"/>
                <a:gd name="T14" fmla="*/ 76 w 251"/>
                <a:gd name="T15" fmla="*/ 177 h 250"/>
                <a:gd name="T16" fmla="*/ 7 w 251"/>
                <a:gd name="T17" fmla="*/ 160 h 250"/>
                <a:gd name="T18" fmla="*/ 54 w 251"/>
                <a:gd name="T19" fmla="*/ 108 h 250"/>
                <a:gd name="T20" fmla="*/ 36 w 251"/>
                <a:gd name="T21" fmla="*/ 40 h 250"/>
                <a:gd name="T22" fmla="*/ 105 w 251"/>
                <a:gd name="T23" fmla="*/ 54 h 250"/>
                <a:gd name="T24" fmla="*/ 153 w 251"/>
                <a:gd name="T25" fmla="*/ 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50">
                  <a:moveTo>
                    <a:pt x="153" y="5"/>
                  </a:moveTo>
                  <a:cubicBezTo>
                    <a:pt x="173" y="9"/>
                    <a:pt x="165" y="62"/>
                    <a:pt x="174" y="71"/>
                  </a:cubicBezTo>
                  <a:cubicBezTo>
                    <a:pt x="184" y="80"/>
                    <a:pt x="238" y="68"/>
                    <a:pt x="244" y="90"/>
                  </a:cubicBezTo>
                  <a:cubicBezTo>
                    <a:pt x="251" y="111"/>
                    <a:pt x="200" y="129"/>
                    <a:pt x="197" y="141"/>
                  </a:cubicBezTo>
                  <a:cubicBezTo>
                    <a:pt x="194" y="153"/>
                    <a:pt x="231" y="193"/>
                    <a:pt x="215" y="209"/>
                  </a:cubicBezTo>
                  <a:cubicBezTo>
                    <a:pt x="199" y="225"/>
                    <a:pt x="158" y="191"/>
                    <a:pt x="145" y="194"/>
                  </a:cubicBezTo>
                  <a:cubicBezTo>
                    <a:pt x="133" y="198"/>
                    <a:pt x="117" y="250"/>
                    <a:pt x="97" y="245"/>
                  </a:cubicBezTo>
                  <a:cubicBezTo>
                    <a:pt x="77" y="240"/>
                    <a:pt x="86" y="186"/>
                    <a:pt x="76" y="177"/>
                  </a:cubicBezTo>
                  <a:cubicBezTo>
                    <a:pt x="67" y="169"/>
                    <a:pt x="14" y="181"/>
                    <a:pt x="7" y="160"/>
                  </a:cubicBezTo>
                  <a:cubicBezTo>
                    <a:pt x="0" y="139"/>
                    <a:pt x="51" y="120"/>
                    <a:pt x="54" y="108"/>
                  </a:cubicBezTo>
                  <a:cubicBezTo>
                    <a:pt x="57" y="95"/>
                    <a:pt x="21" y="56"/>
                    <a:pt x="36" y="40"/>
                  </a:cubicBezTo>
                  <a:cubicBezTo>
                    <a:pt x="51" y="25"/>
                    <a:pt x="93" y="58"/>
                    <a:pt x="105" y="54"/>
                  </a:cubicBezTo>
                  <a:cubicBezTo>
                    <a:pt x="117" y="51"/>
                    <a:pt x="133" y="0"/>
                    <a:pt x="153" y="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6948200" y="3263096"/>
              <a:ext cx="950913" cy="944563"/>
            </a:xfrm>
            <a:custGeom>
              <a:avLst/>
              <a:gdLst>
                <a:gd name="T0" fmla="*/ 160 w 251"/>
                <a:gd name="T1" fmla="*/ 6 h 249"/>
                <a:gd name="T2" fmla="*/ 178 w 251"/>
                <a:gd name="T3" fmla="*/ 74 h 249"/>
                <a:gd name="T4" fmla="*/ 246 w 251"/>
                <a:gd name="T5" fmla="*/ 97 h 249"/>
                <a:gd name="T6" fmla="*/ 196 w 251"/>
                <a:gd name="T7" fmla="*/ 145 h 249"/>
                <a:gd name="T8" fmla="*/ 209 w 251"/>
                <a:gd name="T9" fmla="*/ 215 h 249"/>
                <a:gd name="T10" fmla="*/ 141 w 251"/>
                <a:gd name="T11" fmla="*/ 195 h 249"/>
                <a:gd name="T12" fmla="*/ 91 w 251"/>
                <a:gd name="T13" fmla="*/ 243 h 249"/>
                <a:gd name="T14" fmla="*/ 73 w 251"/>
                <a:gd name="T15" fmla="*/ 174 h 249"/>
                <a:gd name="T16" fmla="*/ 5 w 251"/>
                <a:gd name="T17" fmla="*/ 153 h 249"/>
                <a:gd name="T18" fmla="*/ 55 w 251"/>
                <a:gd name="T19" fmla="*/ 104 h 249"/>
                <a:gd name="T20" fmla="*/ 42 w 251"/>
                <a:gd name="T21" fmla="*/ 35 h 249"/>
                <a:gd name="T22" fmla="*/ 109 w 251"/>
                <a:gd name="T23" fmla="*/ 53 h 249"/>
                <a:gd name="T24" fmla="*/ 160 w 251"/>
                <a:gd name="T25" fmla="*/ 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49">
                  <a:moveTo>
                    <a:pt x="160" y="6"/>
                  </a:moveTo>
                  <a:cubicBezTo>
                    <a:pt x="181" y="12"/>
                    <a:pt x="169" y="65"/>
                    <a:pt x="178" y="74"/>
                  </a:cubicBezTo>
                  <a:cubicBezTo>
                    <a:pt x="187" y="84"/>
                    <a:pt x="241" y="76"/>
                    <a:pt x="246" y="97"/>
                  </a:cubicBezTo>
                  <a:cubicBezTo>
                    <a:pt x="251" y="118"/>
                    <a:pt x="199" y="133"/>
                    <a:pt x="196" y="145"/>
                  </a:cubicBezTo>
                  <a:cubicBezTo>
                    <a:pt x="192" y="157"/>
                    <a:pt x="226" y="199"/>
                    <a:pt x="209" y="215"/>
                  </a:cubicBezTo>
                  <a:cubicBezTo>
                    <a:pt x="193" y="230"/>
                    <a:pt x="154" y="193"/>
                    <a:pt x="141" y="195"/>
                  </a:cubicBezTo>
                  <a:cubicBezTo>
                    <a:pt x="129" y="198"/>
                    <a:pt x="110" y="249"/>
                    <a:pt x="91" y="243"/>
                  </a:cubicBezTo>
                  <a:cubicBezTo>
                    <a:pt x="70" y="237"/>
                    <a:pt x="82" y="184"/>
                    <a:pt x="73" y="174"/>
                  </a:cubicBezTo>
                  <a:cubicBezTo>
                    <a:pt x="64" y="165"/>
                    <a:pt x="11" y="174"/>
                    <a:pt x="5" y="153"/>
                  </a:cubicBezTo>
                  <a:cubicBezTo>
                    <a:pt x="0" y="132"/>
                    <a:pt x="52" y="116"/>
                    <a:pt x="55" y="104"/>
                  </a:cubicBezTo>
                  <a:cubicBezTo>
                    <a:pt x="59" y="92"/>
                    <a:pt x="25" y="50"/>
                    <a:pt x="42" y="35"/>
                  </a:cubicBezTo>
                  <a:cubicBezTo>
                    <a:pt x="58" y="20"/>
                    <a:pt x="97" y="56"/>
                    <a:pt x="109" y="53"/>
                  </a:cubicBezTo>
                  <a:cubicBezTo>
                    <a:pt x="122" y="50"/>
                    <a:pt x="141" y="0"/>
                    <a:pt x="160" y="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6945025" y="3267858"/>
              <a:ext cx="958850" cy="936625"/>
            </a:xfrm>
            <a:custGeom>
              <a:avLst/>
              <a:gdLst>
                <a:gd name="T0" fmla="*/ 169 w 253"/>
                <a:gd name="T1" fmla="*/ 7 h 247"/>
                <a:gd name="T2" fmla="*/ 182 w 253"/>
                <a:gd name="T3" fmla="*/ 77 h 247"/>
                <a:gd name="T4" fmla="*/ 249 w 253"/>
                <a:gd name="T5" fmla="*/ 104 h 247"/>
                <a:gd name="T6" fmla="*/ 196 w 253"/>
                <a:gd name="T7" fmla="*/ 148 h 247"/>
                <a:gd name="T8" fmla="*/ 205 w 253"/>
                <a:gd name="T9" fmla="*/ 219 h 247"/>
                <a:gd name="T10" fmla="*/ 137 w 253"/>
                <a:gd name="T11" fmla="*/ 196 h 247"/>
                <a:gd name="T12" fmla="*/ 85 w 253"/>
                <a:gd name="T13" fmla="*/ 240 h 247"/>
                <a:gd name="T14" fmla="*/ 71 w 253"/>
                <a:gd name="T15" fmla="*/ 170 h 247"/>
                <a:gd name="T16" fmla="*/ 5 w 253"/>
                <a:gd name="T17" fmla="*/ 145 h 247"/>
                <a:gd name="T18" fmla="*/ 57 w 253"/>
                <a:gd name="T19" fmla="*/ 100 h 247"/>
                <a:gd name="T20" fmla="*/ 48 w 253"/>
                <a:gd name="T21" fmla="*/ 29 h 247"/>
                <a:gd name="T22" fmla="*/ 115 w 253"/>
                <a:gd name="T23" fmla="*/ 51 h 247"/>
                <a:gd name="T24" fmla="*/ 169 w 253"/>
                <a:gd name="T25" fmla="*/ 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7">
                  <a:moveTo>
                    <a:pt x="169" y="7"/>
                  </a:moveTo>
                  <a:cubicBezTo>
                    <a:pt x="189" y="15"/>
                    <a:pt x="174" y="67"/>
                    <a:pt x="182" y="77"/>
                  </a:cubicBezTo>
                  <a:cubicBezTo>
                    <a:pt x="191" y="87"/>
                    <a:pt x="245" y="82"/>
                    <a:pt x="249" y="104"/>
                  </a:cubicBezTo>
                  <a:cubicBezTo>
                    <a:pt x="253" y="124"/>
                    <a:pt x="200" y="136"/>
                    <a:pt x="196" y="148"/>
                  </a:cubicBezTo>
                  <a:cubicBezTo>
                    <a:pt x="191" y="160"/>
                    <a:pt x="223" y="204"/>
                    <a:pt x="205" y="219"/>
                  </a:cubicBezTo>
                  <a:cubicBezTo>
                    <a:pt x="187" y="233"/>
                    <a:pt x="150" y="193"/>
                    <a:pt x="137" y="196"/>
                  </a:cubicBezTo>
                  <a:cubicBezTo>
                    <a:pt x="125" y="198"/>
                    <a:pt x="104" y="247"/>
                    <a:pt x="85" y="240"/>
                  </a:cubicBezTo>
                  <a:cubicBezTo>
                    <a:pt x="65" y="233"/>
                    <a:pt x="79" y="180"/>
                    <a:pt x="71" y="170"/>
                  </a:cubicBezTo>
                  <a:cubicBezTo>
                    <a:pt x="63" y="160"/>
                    <a:pt x="9" y="166"/>
                    <a:pt x="5" y="145"/>
                  </a:cubicBezTo>
                  <a:cubicBezTo>
                    <a:pt x="0" y="124"/>
                    <a:pt x="53" y="111"/>
                    <a:pt x="57" y="100"/>
                  </a:cubicBezTo>
                  <a:cubicBezTo>
                    <a:pt x="61" y="87"/>
                    <a:pt x="30" y="43"/>
                    <a:pt x="48" y="29"/>
                  </a:cubicBezTo>
                  <a:cubicBezTo>
                    <a:pt x="65" y="15"/>
                    <a:pt x="102" y="54"/>
                    <a:pt x="115" y="51"/>
                  </a:cubicBezTo>
                  <a:cubicBezTo>
                    <a:pt x="127" y="49"/>
                    <a:pt x="149" y="0"/>
                    <a:pt x="169" y="7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6945025" y="3271033"/>
              <a:ext cx="958850" cy="928688"/>
            </a:xfrm>
            <a:custGeom>
              <a:avLst/>
              <a:gdLst>
                <a:gd name="T0" fmla="*/ 176 w 253"/>
                <a:gd name="T1" fmla="*/ 8 h 245"/>
                <a:gd name="T2" fmla="*/ 185 w 253"/>
                <a:gd name="T3" fmla="*/ 79 h 245"/>
                <a:gd name="T4" fmla="*/ 251 w 253"/>
                <a:gd name="T5" fmla="*/ 110 h 245"/>
                <a:gd name="T6" fmla="*/ 195 w 253"/>
                <a:gd name="T7" fmla="*/ 151 h 245"/>
                <a:gd name="T8" fmla="*/ 200 w 253"/>
                <a:gd name="T9" fmla="*/ 223 h 245"/>
                <a:gd name="T10" fmla="*/ 133 w 253"/>
                <a:gd name="T11" fmla="*/ 196 h 245"/>
                <a:gd name="T12" fmla="*/ 78 w 253"/>
                <a:gd name="T13" fmla="*/ 238 h 245"/>
                <a:gd name="T14" fmla="*/ 67 w 253"/>
                <a:gd name="T15" fmla="*/ 166 h 245"/>
                <a:gd name="T16" fmla="*/ 3 w 253"/>
                <a:gd name="T17" fmla="*/ 138 h 245"/>
                <a:gd name="T18" fmla="*/ 58 w 253"/>
                <a:gd name="T19" fmla="*/ 95 h 245"/>
                <a:gd name="T20" fmla="*/ 54 w 253"/>
                <a:gd name="T21" fmla="*/ 22 h 245"/>
                <a:gd name="T22" fmla="*/ 119 w 253"/>
                <a:gd name="T23" fmla="*/ 49 h 245"/>
                <a:gd name="T24" fmla="*/ 176 w 253"/>
                <a:gd name="T25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5">
                  <a:moveTo>
                    <a:pt x="176" y="8"/>
                  </a:moveTo>
                  <a:cubicBezTo>
                    <a:pt x="196" y="17"/>
                    <a:pt x="178" y="68"/>
                    <a:pt x="185" y="79"/>
                  </a:cubicBezTo>
                  <a:cubicBezTo>
                    <a:pt x="193" y="90"/>
                    <a:pt x="248" y="88"/>
                    <a:pt x="251" y="110"/>
                  </a:cubicBezTo>
                  <a:cubicBezTo>
                    <a:pt x="253" y="130"/>
                    <a:pt x="199" y="139"/>
                    <a:pt x="195" y="151"/>
                  </a:cubicBezTo>
                  <a:cubicBezTo>
                    <a:pt x="190" y="163"/>
                    <a:pt x="219" y="210"/>
                    <a:pt x="200" y="223"/>
                  </a:cubicBezTo>
                  <a:cubicBezTo>
                    <a:pt x="181" y="237"/>
                    <a:pt x="146" y="194"/>
                    <a:pt x="133" y="196"/>
                  </a:cubicBezTo>
                  <a:cubicBezTo>
                    <a:pt x="121" y="197"/>
                    <a:pt x="97" y="245"/>
                    <a:pt x="78" y="238"/>
                  </a:cubicBezTo>
                  <a:cubicBezTo>
                    <a:pt x="58" y="229"/>
                    <a:pt x="75" y="177"/>
                    <a:pt x="67" y="166"/>
                  </a:cubicBezTo>
                  <a:cubicBezTo>
                    <a:pt x="60" y="155"/>
                    <a:pt x="6" y="159"/>
                    <a:pt x="3" y="138"/>
                  </a:cubicBezTo>
                  <a:cubicBezTo>
                    <a:pt x="0" y="117"/>
                    <a:pt x="53" y="106"/>
                    <a:pt x="58" y="95"/>
                  </a:cubicBezTo>
                  <a:cubicBezTo>
                    <a:pt x="63" y="82"/>
                    <a:pt x="34" y="36"/>
                    <a:pt x="54" y="22"/>
                  </a:cubicBezTo>
                  <a:cubicBezTo>
                    <a:pt x="72" y="9"/>
                    <a:pt x="106" y="51"/>
                    <a:pt x="119" y="49"/>
                  </a:cubicBezTo>
                  <a:cubicBezTo>
                    <a:pt x="131" y="48"/>
                    <a:pt x="156" y="0"/>
                    <a:pt x="176" y="8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6940262" y="3271033"/>
              <a:ext cx="966788" cy="928688"/>
            </a:xfrm>
            <a:custGeom>
              <a:avLst/>
              <a:gdLst>
                <a:gd name="T0" fmla="*/ 184 w 255"/>
                <a:gd name="T1" fmla="*/ 10 h 245"/>
                <a:gd name="T2" fmla="*/ 190 w 255"/>
                <a:gd name="T3" fmla="*/ 82 h 245"/>
                <a:gd name="T4" fmla="*/ 254 w 255"/>
                <a:gd name="T5" fmla="*/ 117 h 245"/>
                <a:gd name="T6" fmla="*/ 195 w 255"/>
                <a:gd name="T7" fmla="*/ 155 h 245"/>
                <a:gd name="T8" fmla="*/ 195 w 255"/>
                <a:gd name="T9" fmla="*/ 229 h 245"/>
                <a:gd name="T10" fmla="*/ 130 w 255"/>
                <a:gd name="T11" fmla="*/ 197 h 245"/>
                <a:gd name="T12" fmla="*/ 72 w 255"/>
                <a:gd name="T13" fmla="*/ 236 h 245"/>
                <a:gd name="T14" fmla="*/ 65 w 255"/>
                <a:gd name="T15" fmla="*/ 162 h 245"/>
                <a:gd name="T16" fmla="*/ 2 w 255"/>
                <a:gd name="T17" fmla="*/ 131 h 245"/>
                <a:gd name="T18" fmla="*/ 60 w 255"/>
                <a:gd name="T19" fmla="*/ 91 h 245"/>
                <a:gd name="T20" fmla="*/ 60 w 255"/>
                <a:gd name="T21" fmla="*/ 17 h 245"/>
                <a:gd name="T22" fmla="*/ 124 w 255"/>
                <a:gd name="T23" fmla="*/ 48 h 245"/>
                <a:gd name="T24" fmla="*/ 184 w 255"/>
                <a:gd name="T25" fmla="*/ 1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45">
                  <a:moveTo>
                    <a:pt x="184" y="10"/>
                  </a:moveTo>
                  <a:cubicBezTo>
                    <a:pt x="204" y="20"/>
                    <a:pt x="182" y="71"/>
                    <a:pt x="190" y="82"/>
                  </a:cubicBezTo>
                  <a:cubicBezTo>
                    <a:pt x="197" y="94"/>
                    <a:pt x="252" y="95"/>
                    <a:pt x="254" y="117"/>
                  </a:cubicBezTo>
                  <a:cubicBezTo>
                    <a:pt x="255" y="137"/>
                    <a:pt x="200" y="144"/>
                    <a:pt x="195" y="155"/>
                  </a:cubicBezTo>
                  <a:cubicBezTo>
                    <a:pt x="189" y="167"/>
                    <a:pt x="216" y="216"/>
                    <a:pt x="195" y="229"/>
                  </a:cubicBezTo>
                  <a:cubicBezTo>
                    <a:pt x="176" y="241"/>
                    <a:pt x="143" y="196"/>
                    <a:pt x="130" y="197"/>
                  </a:cubicBezTo>
                  <a:cubicBezTo>
                    <a:pt x="118" y="197"/>
                    <a:pt x="91" y="245"/>
                    <a:pt x="72" y="236"/>
                  </a:cubicBezTo>
                  <a:cubicBezTo>
                    <a:pt x="52" y="226"/>
                    <a:pt x="73" y="174"/>
                    <a:pt x="65" y="162"/>
                  </a:cubicBezTo>
                  <a:cubicBezTo>
                    <a:pt x="58" y="152"/>
                    <a:pt x="3" y="152"/>
                    <a:pt x="2" y="131"/>
                  </a:cubicBezTo>
                  <a:cubicBezTo>
                    <a:pt x="0" y="110"/>
                    <a:pt x="55" y="103"/>
                    <a:pt x="60" y="91"/>
                  </a:cubicBezTo>
                  <a:cubicBezTo>
                    <a:pt x="66" y="79"/>
                    <a:pt x="39" y="30"/>
                    <a:pt x="60" y="17"/>
                  </a:cubicBezTo>
                  <a:cubicBezTo>
                    <a:pt x="79" y="5"/>
                    <a:pt x="111" y="49"/>
                    <a:pt x="124" y="48"/>
                  </a:cubicBezTo>
                  <a:cubicBezTo>
                    <a:pt x="137" y="48"/>
                    <a:pt x="165" y="0"/>
                    <a:pt x="184" y="1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6940262" y="3271033"/>
              <a:ext cx="971550" cy="933450"/>
            </a:xfrm>
            <a:custGeom>
              <a:avLst/>
              <a:gdLst>
                <a:gd name="T0" fmla="*/ 0 w 256"/>
                <a:gd name="T1" fmla="*/ 124 h 246"/>
                <a:gd name="T2" fmla="*/ 61 w 256"/>
                <a:gd name="T3" fmla="*/ 88 h 246"/>
                <a:gd name="T4" fmla="*/ 65 w 256"/>
                <a:gd name="T5" fmla="*/ 11 h 246"/>
                <a:gd name="T6" fmla="*/ 128 w 256"/>
                <a:gd name="T7" fmla="*/ 47 h 246"/>
                <a:gd name="T8" fmla="*/ 191 w 256"/>
                <a:gd name="T9" fmla="*/ 12 h 246"/>
                <a:gd name="T10" fmla="*/ 193 w 256"/>
                <a:gd name="T11" fmla="*/ 86 h 246"/>
                <a:gd name="T12" fmla="*/ 255 w 256"/>
                <a:gd name="T13" fmla="*/ 124 h 246"/>
                <a:gd name="T14" fmla="*/ 194 w 256"/>
                <a:gd name="T15" fmla="*/ 159 h 246"/>
                <a:gd name="T16" fmla="*/ 190 w 256"/>
                <a:gd name="T17" fmla="*/ 234 h 246"/>
                <a:gd name="T18" fmla="*/ 125 w 256"/>
                <a:gd name="T19" fmla="*/ 198 h 246"/>
                <a:gd name="T20" fmla="*/ 65 w 256"/>
                <a:gd name="T21" fmla="*/ 234 h 246"/>
                <a:gd name="T22" fmla="*/ 62 w 256"/>
                <a:gd name="T23" fmla="*/ 159 h 246"/>
                <a:gd name="T24" fmla="*/ 0 w 256"/>
                <a:gd name="T25" fmla="*/ 12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46">
                  <a:moveTo>
                    <a:pt x="0" y="124"/>
                  </a:moveTo>
                  <a:cubicBezTo>
                    <a:pt x="0" y="103"/>
                    <a:pt x="55" y="99"/>
                    <a:pt x="61" y="88"/>
                  </a:cubicBezTo>
                  <a:cubicBezTo>
                    <a:pt x="67" y="75"/>
                    <a:pt x="43" y="24"/>
                    <a:pt x="65" y="11"/>
                  </a:cubicBezTo>
                  <a:cubicBezTo>
                    <a:pt x="85" y="0"/>
                    <a:pt x="115" y="47"/>
                    <a:pt x="128" y="47"/>
                  </a:cubicBezTo>
                  <a:cubicBezTo>
                    <a:pt x="141" y="47"/>
                    <a:pt x="172" y="1"/>
                    <a:pt x="191" y="12"/>
                  </a:cubicBezTo>
                  <a:cubicBezTo>
                    <a:pt x="211" y="23"/>
                    <a:pt x="186" y="73"/>
                    <a:pt x="193" y="86"/>
                  </a:cubicBezTo>
                  <a:cubicBezTo>
                    <a:pt x="200" y="98"/>
                    <a:pt x="256" y="102"/>
                    <a:pt x="255" y="124"/>
                  </a:cubicBezTo>
                  <a:cubicBezTo>
                    <a:pt x="255" y="145"/>
                    <a:pt x="200" y="148"/>
                    <a:pt x="194" y="159"/>
                  </a:cubicBezTo>
                  <a:cubicBezTo>
                    <a:pt x="187" y="171"/>
                    <a:pt x="212" y="222"/>
                    <a:pt x="190" y="234"/>
                  </a:cubicBezTo>
                  <a:cubicBezTo>
                    <a:pt x="169" y="246"/>
                    <a:pt x="139" y="198"/>
                    <a:pt x="125" y="198"/>
                  </a:cubicBezTo>
                  <a:cubicBezTo>
                    <a:pt x="113" y="197"/>
                    <a:pt x="83" y="244"/>
                    <a:pt x="65" y="234"/>
                  </a:cubicBezTo>
                  <a:cubicBezTo>
                    <a:pt x="46" y="223"/>
                    <a:pt x="69" y="172"/>
                    <a:pt x="62" y="159"/>
                  </a:cubicBezTo>
                  <a:cubicBezTo>
                    <a:pt x="55" y="148"/>
                    <a:pt x="0" y="145"/>
                    <a:pt x="0" y="124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71970" y="5254440"/>
            <a:ext cx="2490176" cy="2478236"/>
            <a:chOff x="5588764" y="391169"/>
            <a:chExt cx="2614564" cy="2602028"/>
          </a:xfrm>
        </p:grpSpPr>
        <p:sp>
          <p:nvSpPr>
            <p:cNvPr id="75" name="Freeform 5"/>
            <p:cNvSpPr/>
            <p:nvPr/>
          </p:nvSpPr>
          <p:spPr bwMode="auto">
            <a:xfrm rot="619297">
              <a:off x="5641282" y="391169"/>
              <a:ext cx="2499217" cy="2601749"/>
            </a:xfrm>
            <a:custGeom>
              <a:avLst/>
              <a:gdLst>
                <a:gd name="T0" fmla="*/ 121 w 245"/>
                <a:gd name="T1" fmla="*/ 0 h 255"/>
                <a:gd name="T2" fmla="*/ 158 w 245"/>
                <a:gd name="T3" fmla="*/ 61 h 255"/>
                <a:gd name="T4" fmla="*/ 234 w 245"/>
                <a:gd name="T5" fmla="*/ 65 h 255"/>
                <a:gd name="T6" fmla="*/ 198 w 245"/>
                <a:gd name="T7" fmla="*/ 128 h 255"/>
                <a:gd name="T8" fmla="*/ 233 w 245"/>
                <a:gd name="T9" fmla="*/ 191 h 255"/>
                <a:gd name="T10" fmla="*/ 160 w 245"/>
                <a:gd name="T11" fmla="*/ 193 h 255"/>
                <a:gd name="T12" fmla="*/ 122 w 245"/>
                <a:gd name="T13" fmla="*/ 255 h 255"/>
                <a:gd name="T14" fmla="*/ 87 w 245"/>
                <a:gd name="T15" fmla="*/ 193 h 255"/>
                <a:gd name="T16" fmla="*/ 11 w 245"/>
                <a:gd name="T17" fmla="*/ 190 h 255"/>
                <a:gd name="T18" fmla="*/ 47 w 245"/>
                <a:gd name="T19" fmla="*/ 125 h 255"/>
                <a:gd name="T20" fmla="*/ 11 w 245"/>
                <a:gd name="T21" fmla="*/ 65 h 255"/>
                <a:gd name="T22" fmla="*/ 86 w 245"/>
                <a:gd name="T23" fmla="*/ 62 h 255"/>
                <a:gd name="T24" fmla="*/ 121 w 245"/>
                <a:gd name="T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5" h="255">
                  <a:moveTo>
                    <a:pt x="121" y="0"/>
                  </a:moveTo>
                  <a:cubicBezTo>
                    <a:pt x="142" y="0"/>
                    <a:pt x="147" y="55"/>
                    <a:pt x="158" y="61"/>
                  </a:cubicBezTo>
                  <a:cubicBezTo>
                    <a:pt x="170" y="67"/>
                    <a:pt x="222" y="43"/>
                    <a:pt x="234" y="65"/>
                  </a:cubicBezTo>
                  <a:cubicBezTo>
                    <a:pt x="245" y="85"/>
                    <a:pt x="198" y="115"/>
                    <a:pt x="198" y="128"/>
                  </a:cubicBezTo>
                  <a:cubicBezTo>
                    <a:pt x="198" y="141"/>
                    <a:pt x="244" y="172"/>
                    <a:pt x="233" y="191"/>
                  </a:cubicBezTo>
                  <a:cubicBezTo>
                    <a:pt x="222" y="211"/>
                    <a:pt x="172" y="186"/>
                    <a:pt x="160" y="193"/>
                  </a:cubicBezTo>
                  <a:cubicBezTo>
                    <a:pt x="148" y="200"/>
                    <a:pt x="143" y="255"/>
                    <a:pt x="122" y="255"/>
                  </a:cubicBezTo>
                  <a:cubicBezTo>
                    <a:pt x="101" y="255"/>
                    <a:pt x="98" y="199"/>
                    <a:pt x="87" y="193"/>
                  </a:cubicBezTo>
                  <a:cubicBezTo>
                    <a:pt x="75" y="187"/>
                    <a:pt x="24" y="212"/>
                    <a:pt x="11" y="190"/>
                  </a:cubicBezTo>
                  <a:cubicBezTo>
                    <a:pt x="0" y="169"/>
                    <a:pt x="47" y="138"/>
                    <a:pt x="47" y="125"/>
                  </a:cubicBezTo>
                  <a:cubicBezTo>
                    <a:pt x="48" y="113"/>
                    <a:pt x="1" y="83"/>
                    <a:pt x="11" y="65"/>
                  </a:cubicBezTo>
                  <a:cubicBezTo>
                    <a:pt x="23" y="45"/>
                    <a:pt x="73" y="69"/>
                    <a:pt x="86" y="62"/>
                  </a:cubicBezTo>
                  <a:cubicBezTo>
                    <a:pt x="97" y="55"/>
                    <a:pt x="100" y="0"/>
                    <a:pt x="121" y="0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"/>
            <p:cNvSpPr/>
            <p:nvPr/>
          </p:nvSpPr>
          <p:spPr bwMode="auto">
            <a:xfrm rot="619297">
              <a:off x="5631554" y="404266"/>
              <a:ext cx="2520576" cy="2588931"/>
            </a:xfrm>
            <a:custGeom>
              <a:avLst/>
              <a:gdLst>
                <a:gd name="T0" fmla="*/ 129 w 247"/>
                <a:gd name="T1" fmla="*/ 1 h 254"/>
                <a:gd name="T2" fmla="*/ 162 w 247"/>
                <a:gd name="T3" fmla="*/ 63 h 254"/>
                <a:gd name="T4" fmla="*/ 237 w 247"/>
                <a:gd name="T5" fmla="*/ 71 h 254"/>
                <a:gd name="T6" fmla="*/ 198 w 247"/>
                <a:gd name="T7" fmla="*/ 131 h 254"/>
                <a:gd name="T8" fmla="*/ 229 w 247"/>
                <a:gd name="T9" fmla="*/ 196 h 254"/>
                <a:gd name="T10" fmla="*/ 156 w 247"/>
                <a:gd name="T11" fmla="*/ 193 h 254"/>
                <a:gd name="T12" fmla="*/ 116 w 247"/>
                <a:gd name="T13" fmla="*/ 252 h 254"/>
                <a:gd name="T14" fmla="*/ 84 w 247"/>
                <a:gd name="T15" fmla="*/ 189 h 254"/>
                <a:gd name="T16" fmla="*/ 11 w 247"/>
                <a:gd name="T17" fmla="*/ 182 h 254"/>
                <a:gd name="T18" fmla="*/ 49 w 247"/>
                <a:gd name="T19" fmla="*/ 121 h 254"/>
                <a:gd name="T20" fmla="*/ 18 w 247"/>
                <a:gd name="T21" fmla="*/ 59 h 254"/>
                <a:gd name="T22" fmla="*/ 91 w 247"/>
                <a:gd name="T23" fmla="*/ 60 h 254"/>
                <a:gd name="T24" fmla="*/ 129 w 247"/>
                <a:gd name="T25" fmla="*/ 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54">
                  <a:moveTo>
                    <a:pt x="129" y="1"/>
                  </a:moveTo>
                  <a:cubicBezTo>
                    <a:pt x="150" y="2"/>
                    <a:pt x="151" y="57"/>
                    <a:pt x="162" y="63"/>
                  </a:cubicBezTo>
                  <a:cubicBezTo>
                    <a:pt x="174" y="70"/>
                    <a:pt x="226" y="49"/>
                    <a:pt x="237" y="71"/>
                  </a:cubicBezTo>
                  <a:cubicBezTo>
                    <a:pt x="247" y="91"/>
                    <a:pt x="199" y="118"/>
                    <a:pt x="198" y="131"/>
                  </a:cubicBezTo>
                  <a:cubicBezTo>
                    <a:pt x="197" y="144"/>
                    <a:pt x="241" y="177"/>
                    <a:pt x="229" y="196"/>
                  </a:cubicBezTo>
                  <a:cubicBezTo>
                    <a:pt x="217" y="214"/>
                    <a:pt x="169" y="187"/>
                    <a:pt x="156" y="193"/>
                  </a:cubicBezTo>
                  <a:cubicBezTo>
                    <a:pt x="144" y="199"/>
                    <a:pt x="137" y="254"/>
                    <a:pt x="116" y="252"/>
                  </a:cubicBezTo>
                  <a:cubicBezTo>
                    <a:pt x="95" y="251"/>
                    <a:pt x="95" y="196"/>
                    <a:pt x="84" y="189"/>
                  </a:cubicBezTo>
                  <a:cubicBezTo>
                    <a:pt x="73" y="182"/>
                    <a:pt x="21" y="204"/>
                    <a:pt x="11" y="182"/>
                  </a:cubicBezTo>
                  <a:cubicBezTo>
                    <a:pt x="0" y="161"/>
                    <a:pt x="48" y="134"/>
                    <a:pt x="49" y="121"/>
                  </a:cubicBezTo>
                  <a:cubicBezTo>
                    <a:pt x="50" y="108"/>
                    <a:pt x="7" y="76"/>
                    <a:pt x="18" y="59"/>
                  </a:cubicBezTo>
                  <a:cubicBezTo>
                    <a:pt x="30" y="40"/>
                    <a:pt x="78" y="66"/>
                    <a:pt x="91" y="60"/>
                  </a:cubicBezTo>
                  <a:cubicBezTo>
                    <a:pt x="103" y="54"/>
                    <a:pt x="109" y="0"/>
                    <a:pt x="129" y="1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"/>
            <p:cNvSpPr/>
            <p:nvPr/>
          </p:nvSpPr>
          <p:spPr bwMode="auto">
            <a:xfrm rot="619297">
              <a:off x="5631554" y="412810"/>
              <a:ext cx="2520576" cy="2571843"/>
            </a:xfrm>
            <a:custGeom>
              <a:avLst/>
              <a:gdLst>
                <a:gd name="T0" fmla="*/ 137 w 247"/>
                <a:gd name="T1" fmla="*/ 2 h 252"/>
                <a:gd name="T2" fmla="*/ 165 w 247"/>
                <a:gd name="T3" fmla="*/ 65 h 252"/>
                <a:gd name="T4" fmla="*/ 239 w 247"/>
                <a:gd name="T5" fmla="*/ 77 h 252"/>
                <a:gd name="T6" fmla="*/ 197 w 247"/>
                <a:gd name="T7" fmla="*/ 134 h 252"/>
                <a:gd name="T8" fmla="*/ 224 w 247"/>
                <a:gd name="T9" fmla="*/ 200 h 252"/>
                <a:gd name="T10" fmla="*/ 152 w 247"/>
                <a:gd name="T11" fmla="*/ 193 h 252"/>
                <a:gd name="T12" fmla="*/ 109 w 247"/>
                <a:gd name="T13" fmla="*/ 250 h 252"/>
                <a:gd name="T14" fmla="*/ 81 w 247"/>
                <a:gd name="T15" fmla="*/ 185 h 252"/>
                <a:gd name="T16" fmla="*/ 9 w 247"/>
                <a:gd name="T17" fmla="*/ 174 h 252"/>
                <a:gd name="T18" fmla="*/ 50 w 247"/>
                <a:gd name="T19" fmla="*/ 116 h 252"/>
                <a:gd name="T20" fmla="*/ 23 w 247"/>
                <a:gd name="T21" fmla="*/ 52 h 252"/>
                <a:gd name="T22" fmla="*/ 95 w 247"/>
                <a:gd name="T23" fmla="*/ 58 h 252"/>
                <a:gd name="T24" fmla="*/ 137 w 247"/>
                <a:gd name="T25" fmla="*/ 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52">
                  <a:moveTo>
                    <a:pt x="137" y="2"/>
                  </a:moveTo>
                  <a:cubicBezTo>
                    <a:pt x="157" y="4"/>
                    <a:pt x="155" y="58"/>
                    <a:pt x="165" y="65"/>
                  </a:cubicBezTo>
                  <a:cubicBezTo>
                    <a:pt x="177" y="73"/>
                    <a:pt x="229" y="55"/>
                    <a:pt x="239" y="77"/>
                  </a:cubicBezTo>
                  <a:cubicBezTo>
                    <a:pt x="247" y="98"/>
                    <a:pt x="198" y="121"/>
                    <a:pt x="197" y="134"/>
                  </a:cubicBezTo>
                  <a:cubicBezTo>
                    <a:pt x="196" y="147"/>
                    <a:pt x="237" y="182"/>
                    <a:pt x="224" y="200"/>
                  </a:cubicBezTo>
                  <a:cubicBezTo>
                    <a:pt x="210" y="217"/>
                    <a:pt x="164" y="188"/>
                    <a:pt x="152" y="193"/>
                  </a:cubicBezTo>
                  <a:cubicBezTo>
                    <a:pt x="140" y="198"/>
                    <a:pt x="130" y="252"/>
                    <a:pt x="109" y="250"/>
                  </a:cubicBezTo>
                  <a:cubicBezTo>
                    <a:pt x="88" y="247"/>
                    <a:pt x="91" y="192"/>
                    <a:pt x="81" y="185"/>
                  </a:cubicBezTo>
                  <a:cubicBezTo>
                    <a:pt x="70" y="177"/>
                    <a:pt x="18" y="196"/>
                    <a:pt x="9" y="174"/>
                  </a:cubicBezTo>
                  <a:cubicBezTo>
                    <a:pt x="0" y="153"/>
                    <a:pt x="49" y="129"/>
                    <a:pt x="50" y="116"/>
                  </a:cubicBezTo>
                  <a:cubicBezTo>
                    <a:pt x="52" y="104"/>
                    <a:pt x="11" y="69"/>
                    <a:pt x="23" y="52"/>
                  </a:cubicBezTo>
                  <a:cubicBezTo>
                    <a:pt x="37" y="35"/>
                    <a:pt x="83" y="63"/>
                    <a:pt x="95" y="58"/>
                  </a:cubicBezTo>
                  <a:cubicBezTo>
                    <a:pt x="107" y="53"/>
                    <a:pt x="116" y="0"/>
                    <a:pt x="137" y="2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"/>
            <p:cNvSpPr/>
            <p:nvPr/>
          </p:nvSpPr>
          <p:spPr bwMode="auto">
            <a:xfrm rot="619297">
              <a:off x="5619922" y="412531"/>
              <a:ext cx="2541939" cy="2559027"/>
            </a:xfrm>
            <a:custGeom>
              <a:avLst/>
              <a:gdLst>
                <a:gd name="T0" fmla="*/ 145 w 249"/>
                <a:gd name="T1" fmla="*/ 4 h 251"/>
                <a:gd name="T2" fmla="*/ 170 w 249"/>
                <a:gd name="T3" fmla="*/ 69 h 251"/>
                <a:gd name="T4" fmla="*/ 242 w 249"/>
                <a:gd name="T5" fmla="*/ 84 h 251"/>
                <a:gd name="T6" fmla="*/ 197 w 249"/>
                <a:gd name="T7" fmla="*/ 138 h 251"/>
                <a:gd name="T8" fmla="*/ 219 w 249"/>
                <a:gd name="T9" fmla="*/ 205 h 251"/>
                <a:gd name="T10" fmla="*/ 148 w 249"/>
                <a:gd name="T11" fmla="*/ 194 h 251"/>
                <a:gd name="T12" fmla="*/ 103 w 249"/>
                <a:gd name="T13" fmla="*/ 248 h 251"/>
                <a:gd name="T14" fmla="*/ 79 w 249"/>
                <a:gd name="T15" fmla="*/ 182 h 251"/>
                <a:gd name="T16" fmla="*/ 8 w 249"/>
                <a:gd name="T17" fmla="*/ 168 h 251"/>
                <a:gd name="T18" fmla="*/ 52 w 249"/>
                <a:gd name="T19" fmla="*/ 112 h 251"/>
                <a:gd name="T20" fmla="*/ 30 w 249"/>
                <a:gd name="T21" fmla="*/ 47 h 251"/>
                <a:gd name="T22" fmla="*/ 100 w 249"/>
                <a:gd name="T23" fmla="*/ 56 h 251"/>
                <a:gd name="T24" fmla="*/ 145 w 249"/>
                <a:gd name="T25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251">
                  <a:moveTo>
                    <a:pt x="145" y="4"/>
                  </a:moveTo>
                  <a:cubicBezTo>
                    <a:pt x="165" y="7"/>
                    <a:pt x="160" y="61"/>
                    <a:pt x="170" y="69"/>
                  </a:cubicBezTo>
                  <a:cubicBezTo>
                    <a:pt x="180" y="77"/>
                    <a:pt x="233" y="62"/>
                    <a:pt x="242" y="84"/>
                  </a:cubicBezTo>
                  <a:cubicBezTo>
                    <a:pt x="249" y="105"/>
                    <a:pt x="199" y="126"/>
                    <a:pt x="197" y="138"/>
                  </a:cubicBezTo>
                  <a:cubicBezTo>
                    <a:pt x="195" y="150"/>
                    <a:pt x="234" y="188"/>
                    <a:pt x="219" y="205"/>
                  </a:cubicBezTo>
                  <a:cubicBezTo>
                    <a:pt x="205" y="222"/>
                    <a:pt x="161" y="190"/>
                    <a:pt x="148" y="194"/>
                  </a:cubicBezTo>
                  <a:cubicBezTo>
                    <a:pt x="137" y="199"/>
                    <a:pt x="124" y="251"/>
                    <a:pt x="103" y="248"/>
                  </a:cubicBezTo>
                  <a:cubicBezTo>
                    <a:pt x="83" y="244"/>
                    <a:pt x="88" y="190"/>
                    <a:pt x="79" y="182"/>
                  </a:cubicBezTo>
                  <a:cubicBezTo>
                    <a:pt x="69" y="173"/>
                    <a:pt x="16" y="189"/>
                    <a:pt x="8" y="168"/>
                  </a:cubicBezTo>
                  <a:cubicBezTo>
                    <a:pt x="0" y="147"/>
                    <a:pt x="50" y="125"/>
                    <a:pt x="52" y="112"/>
                  </a:cubicBezTo>
                  <a:cubicBezTo>
                    <a:pt x="55" y="100"/>
                    <a:pt x="16" y="63"/>
                    <a:pt x="30" y="47"/>
                  </a:cubicBezTo>
                  <a:cubicBezTo>
                    <a:pt x="44" y="30"/>
                    <a:pt x="88" y="61"/>
                    <a:pt x="100" y="56"/>
                  </a:cubicBezTo>
                  <a:cubicBezTo>
                    <a:pt x="112" y="52"/>
                    <a:pt x="125" y="0"/>
                    <a:pt x="145" y="4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"/>
            <p:cNvSpPr/>
            <p:nvPr/>
          </p:nvSpPr>
          <p:spPr bwMode="auto">
            <a:xfrm rot="619297">
              <a:off x="5610612" y="421007"/>
              <a:ext cx="2559027" cy="2550483"/>
            </a:xfrm>
            <a:custGeom>
              <a:avLst/>
              <a:gdLst>
                <a:gd name="T0" fmla="*/ 153 w 251"/>
                <a:gd name="T1" fmla="*/ 5 h 250"/>
                <a:gd name="T2" fmla="*/ 174 w 251"/>
                <a:gd name="T3" fmla="*/ 71 h 250"/>
                <a:gd name="T4" fmla="*/ 244 w 251"/>
                <a:gd name="T5" fmla="*/ 90 h 250"/>
                <a:gd name="T6" fmla="*/ 197 w 251"/>
                <a:gd name="T7" fmla="*/ 141 h 250"/>
                <a:gd name="T8" fmla="*/ 215 w 251"/>
                <a:gd name="T9" fmla="*/ 209 h 250"/>
                <a:gd name="T10" fmla="*/ 145 w 251"/>
                <a:gd name="T11" fmla="*/ 194 h 250"/>
                <a:gd name="T12" fmla="*/ 97 w 251"/>
                <a:gd name="T13" fmla="*/ 245 h 250"/>
                <a:gd name="T14" fmla="*/ 76 w 251"/>
                <a:gd name="T15" fmla="*/ 177 h 250"/>
                <a:gd name="T16" fmla="*/ 7 w 251"/>
                <a:gd name="T17" fmla="*/ 160 h 250"/>
                <a:gd name="T18" fmla="*/ 54 w 251"/>
                <a:gd name="T19" fmla="*/ 108 h 250"/>
                <a:gd name="T20" fmla="*/ 36 w 251"/>
                <a:gd name="T21" fmla="*/ 40 h 250"/>
                <a:gd name="T22" fmla="*/ 105 w 251"/>
                <a:gd name="T23" fmla="*/ 54 h 250"/>
                <a:gd name="T24" fmla="*/ 153 w 251"/>
                <a:gd name="T25" fmla="*/ 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50">
                  <a:moveTo>
                    <a:pt x="153" y="5"/>
                  </a:moveTo>
                  <a:cubicBezTo>
                    <a:pt x="173" y="9"/>
                    <a:pt x="165" y="62"/>
                    <a:pt x="174" y="71"/>
                  </a:cubicBezTo>
                  <a:cubicBezTo>
                    <a:pt x="184" y="80"/>
                    <a:pt x="238" y="68"/>
                    <a:pt x="244" y="90"/>
                  </a:cubicBezTo>
                  <a:cubicBezTo>
                    <a:pt x="251" y="111"/>
                    <a:pt x="200" y="129"/>
                    <a:pt x="197" y="141"/>
                  </a:cubicBezTo>
                  <a:cubicBezTo>
                    <a:pt x="194" y="153"/>
                    <a:pt x="231" y="193"/>
                    <a:pt x="215" y="209"/>
                  </a:cubicBezTo>
                  <a:cubicBezTo>
                    <a:pt x="199" y="225"/>
                    <a:pt x="158" y="191"/>
                    <a:pt x="145" y="194"/>
                  </a:cubicBezTo>
                  <a:cubicBezTo>
                    <a:pt x="133" y="198"/>
                    <a:pt x="117" y="250"/>
                    <a:pt x="97" y="245"/>
                  </a:cubicBezTo>
                  <a:cubicBezTo>
                    <a:pt x="77" y="240"/>
                    <a:pt x="86" y="186"/>
                    <a:pt x="76" y="177"/>
                  </a:cubicBezTo>
                  <a:cubicBezTo>
                    <a:pt x="67" y="169"/>
                    <a:pt x="14" y="181"/>
                    <a:pt x="7" y="160"/>
                  </a:cubicBezTo>
                  <a:cubicBezTo>
                    <a:pt x="0" y="139"/>
                    <a:pt x="51" y="120"/>
                    <a:pt x="54" y="108"/>
                  </a:cubicBezTo>
                  <a:cubicBezTo>
                    <a:pt x="57" y="95"/>
                    <a:pt x="21" y="56"/>
                    <a:pt x="36" y="40"/>
                  </a:cubicBezTo>
                  <a:cubicBezTo>
                    <a:pt x="51" y="25"/>
                    <a:pt x="93" y="58"/>
                    <a:pt x="105" y="54"/>
                  </a:cubicBezTo>
                  <a:cubicBezTo>
                    <a:pt x="117" y="51"/>
                    <a:pt x="133" y="0"/>
                    <a:pt x="153" y="5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"/>
            <p:cNvSpPr/>
            <p:nvPr/>
          </p:nvSpPr>
          <p:spPr bwMode="auto">
            <a:xfrm rot="619297">
              <a:off x="5611378" y="421076"/>
              <a:ext cx="2559027" cy="2541939"/>
            </a:xfrm>
            <a:custGeom>
              <a:avLst/>
              <a:gdLst>
                <a:gd name="T0" fmla="*/ 160 w 251"/>
                <a:gd name="T1" fmla="*/ 6 h 249"/>
                <a:gd name="T2" fmla="*/ 178 w 251"/>
                <a:gd name="T3" fmla="*/ 74 h 249"/>
                <a:gd name="T4" fmla="*/ 246 w 251"/>
                <a:gd name="T5" fmla="*/ 97 h 249"/>
                <a:gd name="T6" fmla="*/ 196 w 251"/>
                <a:gd name="T7" fmla="*/ 145 h 249"/>
                <a:gd name="T8" fmla="*/ 209 w 251"/>
                <a:gd name="T9" fmla="*/ 215 h 249"/>
                <a:gd name="T10" fmla="*/ 141 w 251"/>
                <a:gd name="T11" fmla="*/ 195 h 249"/>
                <a:gd name="T12" fmla="*/ 91 w 251"/>
                <a:gd name="T13" fmla="*/ 243 h 249"/>
                <a:gd name="T14" fmla="*/ 73 w 251"/>
                <a:gd name="T15" fmla="*/ 174 h 249"/>
                <a:gd name="T16" fmla="*/ 5 w 251"/>
                <a:gd name="T17" fmla="*/ 153 h 249"/>
                <a:gd name="T18" fmla="*/ 55 w 251"/>
                <a:gd name="T19" fmla="*/ 104 h 249"/>
                <a:gd name="T20" fmla="*/ 42 w 251"/>
                <a:gd name="T21" fmla="*/ 35 h 249"/>
                <a:gd name="T22" fmla="*/ 109 w 251"/>
                <a:gd name="T23" fmla="*/ 53 h 249"/>
                <a:gd name="T24" fmla="*/ 160 w 251"/>
                <a:gd name="T25" fmla="*/ 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49">
                  <a:moveTo>
                    <a:pt x="160" y="6"/>
                  </a:moveTo>
                  <a:cubicBezTo>
                    <a:pt x="181" y="12"/>
                    <a:pt x="169" y="65"/>
                    <a:pt x="178" y="74"/>
                  </a:cubicBezTo>
                  <a:cubicBezTo>
                    <a:pt x="187" y="84"/>
                    <a:pt x="241" y="76"/>
                    <a:pt x="246" y="97"/>
                  </a:cubicBezTo>
                  <a:cubicBezTo>
                    <a:pt x="251" y="118"/>
                    <a:pt x="199" y="133"/>
                    <a:pt x="196" y="145"/>
                  </a:cubicBezTo>
                  <a:cubicBezTo>
                    <a:pt x="192" y="157"/>
                    <a:pt x="226" y="199"/>
                    <a:pt x="209" y="215"/>
                  </a:cubicBezTo>
                  <a:cubicBezTo>
                    <a:pt x="193" y="230"/>
                    <a:pt x="154" y="193"/>
                    <a:pt x="141" y="195"/>
                  </a:cubicBezTo>
                  <a:cubicBezTo>
                    <a:pt x="129" y="198"/>
                    <a:pt x="110" y="249"/>
                    <a:pt x="91" y="243"/>
                  </a:cubicBezTo>
                  <a:cubicBezTo>
                    <a:pt x="70" y="237"/>
                    <a:pt x="82" y="184"/>
                    <a:pt x="73" y="174"/>
                  </a:cubicBezTo>
                  <a:cubicBezTo>
                    <a:pt x="64" y="165"/>
                    <a:pt x="11" y="174"/>
                    <a:pt x="5" y="153"/>
                  </a:cubicBezTo>
                  <a:cubicBezTo>
                    <a:pt x="0" y="132"/>
                    <a:pt x="52" y="116"/>
                    <a:pt x="55" y="104"/>
                  </a:cubicBezTo>
                  <a:cubicBezTo>
                    <a:pt x="59" y="92"/>
                    <a:pt x="25" y="50"/>
                    <a:pt x="42" y="35"/>
                  </a:cubicBezTo>
                  <a:cubicBezTo>
                    <a:pt x="58" y="20"/>
                    <a:pt x="97" y="56"/>
                    <a:pt x="109" y="53"/>
                  </a:cubicBezTo>
                  <a:cubicBezTo>
                    <a:pt x="122" y="50"/>
                    <a:pt x="141" y="0"/>
                    <a:pt x="160" y="6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"/>
            <p:cNvSpPr/>
            <p:nvPr/>
          </p:nvSpPr>
          <p:spPr bwMode="auto">
            <a:xfrm rot="619297">
              <a:off x="5602416" y="434239"/>
              <a:ext cx="2580387" cy="2520577"/>
            </a:xfrm>
            <a:custGeom>
              <a:avLst/>
              <a:gdLst>
                <a:gd name="T0" fmla="*/ 169 w 253"/>
                <a:gd name="T1" fmla="*/ 7 h 247"/>
                <a:gd name="T2" fmla="*/ 182 w 253"/>
                <a:gd name="T3" fmla="*/ 77 h 247"/>
                <a:gd name="T4" fmla="*/ 249 w 253"/>
                <a:gd name="T5" fmla="*/ 104 h 247"/>
                <a:gd name="T6" fmla="*/ 196 w 253"/>
                <a:gd name="T7" fmla="*/ 148 h 247"/>
                <a:gd name="T8" fmla="*/ 205 w 253"/>
                <a:gd name="T9" fmla="*/ 219 h 247"/>
                <a:gd name="T10" fmla="*/ 137 w 253"/>
                <a:gd name="T11" fmla="*/ 196 h 247"/>
                <a:gd name="T12" fmla="*/ 85 w 253"/>
                <a:gd name="T13" fmla="*/ 240 h 247"/>
                <a:gd name="T14" fmla="*/ 71 w 253"/>
                <a:gd name="T15" fmla="*/ 170 h 247"/>
                <a:gd name="T16" fmla="*/ 5 w 253"/>
                <a:gd name="T17" fmla="*/ 145 h 247"/>
                <a:gd name="T18" fmla="*/ 57 w 253"/>
                <a:gd name="T19" fmla="*/ 100 h 247"/>
                <a:gd name="T20" fmla="*/ 48 w 253"/>
                <a:gd name="T21" fmla="*/ 29 h 247"/>
                <a:gd name="T22" fmla="*/ 115 w 253"/>
                <a:gd name="T23" fmla="*/ 51 h 247"/>
                <a:gd name="T24" fmla="*/ 169 w 253"/>
                <a:gd name="T25" fmla="*/ 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7">
                  <a:moveTo>
                    <a:pt x="169" y="7"/>
                  </a:moveTo>
                  <a:cubicBezTo>
                    <a:pt x="189" y="15"/>
                    <a:pt x="174" y="67"/>
                    <a:pt x="182" y="77"/>
                  </a:cubicBezTo>
                  <a:cubicBezTo>
                    <a:pt x="191" y="87"/>
                    <a:pt x="245" y="82"/>
                    <a:pt x="249" y="104"/>
                  </a:cubicBezTo>
                  <a:cubicBezTo>
                    <a:pt x="253" y="124"/>
                    <a:pt x="200" y="136"/>
                    <a:pt x="196" y="148"/>
                  </a:cubicBezTo>
                  <a:cubicBezTo>
                    <a:pt x="191" y="160"/>
                    <a:pt x="223" y="204"/>
                    <a:pt x="205" y="219"/>
                  </a:cubicBezTo>
                  <a:cubicBezTo>
                    <a:pt x="187" y="233"/>
                    <a:pt x="150" y="193"/>
                    <a:pt x="137" y="196"/>
                  </a:cubicBezTo>
                  <a:cubicBezTo>
                    <a:pt x="125" y="198"/>
                    <a:pt x="104" y="247"/>
                    <a:pt x="85" y="240"/>
                  </a:cubicBezTo>
                  <a:cubicBezTo>
                    <a:pt x="65" y="233"/>
                    <a:pt x="79" y="180"/>
                    <a:pt x="71" y="170"/>
                  </a:cubicBezTo>
                  <a:cubicBezTo>
                    <a:pt x="63" y="160"/>
                    <a:pt x="9" y="166"/>
                    <a:pt x="5" y="145"/>
                  </a:cubicBezTo>
                  <a:cubicBezTo>
                    <a:pt x="0" y="124"/>
                    <a:pt x="53" y="111"/>
                    <a:pt x="57" y="100"/>
                  </a:cubicBezTo>
                  <a:cubicBezTo>
                    <a:pt x="61" y="87"/>
                    <a:pt x="30" y="43"/>
                    <a:pt x="48" y="29"/>
                  </a:cubicBezTo>
                  <a:cubicBezTo>
                    <a:pt x="65" y="15"/>
                    <a:pt x="102" y="54"/>
                    <a:pt x="115" y="51"/>
                  </a:cubicBezTo>
                  <a:cubicBezTo>
                    <a:pt x="127" y="49"/>
                    <a:pt x="149" y="0"/>
                    <a:pt x="169" y="7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2"/>
            <p:cNvSpPr/>
            <p:nvPr/>
          </p:nvSpPr>
          <p:spPr bwMode="auto">
            <a:xfrm rot="619297">
              <a:off x="5602799" y="442818"/>
              <a:ext cx="2580387" cy="2499217"/>
            </a:xfrm>
            <a:custGeom>
              <a:avLst/>
              <a:gdLst>
                <a:gd name="T0" fmla="*/ 176 w 253"/>
                <a:gd name="T1" fmla="*/ 8 h 245"/>
                <a:gd name="T2" fmla="*/ 185 w 253"/>
                <a:gd name="T3" fmla="*/ 79 h 245"/>
                <a:gd name="T4" fmla="*/ 251 w 253"/>
                <a:gd name="T5" fmla="*/ 110 h 245"/>
                <a:gd name="T6" fmla="*/ 195 w 253"/>
                <a:gd name="T7" fmla="*/ 151 h 245"/>
                <a:gd name="T8" fmla="*/ 200 w 253"/>
                <a:gd name="T9" fmla="*/ 223 h 245"/>
                <a:gd name="T10" fmla="*/ 133 w 253"/>
                <a:gd name="T11" fmla="*/ 196 h 245"/>
                <a:gd name="T12" fmla="*/ 78 w 253"/>
                <a:gd name="T13" fmla="*/ 238 h 245"/>
                <a:gd name="T14" fmla="*/ 67 w 253"/>
                <a:gd name="T15" fmla="*/ 166 h 245"/>
                <a:gd name="T16" fmla="*/ 3 w 253"/>
                <a:gd name="T17" fmla="*/ 138 h 245"/>
                <a:gd name="T18" fmla="*/ 58 w 253"/>
                <a:gd name="T19" fmla="*/ 95 h 245"/>
                <a:gd name="T20" fmla="*/ 54 w 253"/>
                <a:gd name="T21" fmla="*/ 22 h 245"/>
                <a:gd name="T22" fmla="*/ 119 w 253"/>
                <a:gd name="T23" fmla="*/ 49 h 245"/>
                <a:gd name="T24" fmla="*/ 176 w 253"/>
                <a:gd name="T25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5">
                  <a:moveTo>
                    <a:pt x="176" y="8"/>
                  </a:moveTo>
                  <a:cubicBezTo>
                    <a:pt x="196" y="17"/>
                    <a:pt x="178" y="68"/>
                    <a:pt x="185" y="79"/>
                  </a:cubicBezTo>
                  <a:cubicBezTo>
                    <a:pt x="193" y="90"/>
                    <a:pt x="248" y="88"/>
                    <a:pt x="251" y="110"/>
                  </a:cubicBezTo>
                  <a:cubicBezTo>
                    <a:pt x="253" y="130"/>
                    <a:pt x="199" y="139"/>
                    <a:pt x="195" y="151"/>
                  </a:cubicBezTo>
                  <a:cubicBezTo>
                    <a:pt x="190" y="163"/>
                    <a:pt x="219" y="210"/>
                    <a:pt x="200" y="223"/>
                  </a:cubicBezTo>
                  <a:cubicBezTo>
                    <a:pt x="181" y="237"/>
                    <a:pt x="146" y="194"/>
                    <a:pt x="133" y="196"/>
                  </a:cubicBezTo>
                  <a:cubicBezTo>
                    <a:pt x="121" y="197"/>
                    <a:pt x="97" y="245"/>
                    <a:pt x="78" y="238"/>
                  </a:cubicBezTo>
                  <a:cubicBezTo>
                    <a:pt x="58" y="229"/>
                    <a:pt x="75" y="177"/>
                    <a:pt x="67" y="166"/>
                  </a:cubicBezTo>
                  <a:cubicBezTo>
                    <a:pt x="60" y="155"/>
                    <a:pt x="6" y="159"/>
                    <a:pt x="3" y="138"/>
                  </a:cubicBezTo>
                  <a:cubicBezTo>
                    <a:pt x="0" y="117"/>
                    <a:pt x="53" y="106"/>
                    <a:pt x="58" y="95"/>
                  </a:cubicBezTo>
                  <a:cubicBezTo>
                    <a:pt x="63" y="82"/>
                    <a:pt x="34" y="36"/>
                    <a:pt x="54" y="22"/>
                  </a:cubicBezTo>
                  <a:cubicBezTo>
                    <a:pt x="72" y="9"/>
                    <a:pt x="106" y="51"/>
                    <a:pt x="119" y="49"/>
                  </a:cubicBezTo>
                  <a:cubicBezTo>
                    <a:pt x="131" y="48"/>
                    <a:pt x="156" y="0"/>
                    <a:pt x="176" y="8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"/>
            <p:cNvSpPr/>
            <p:nvPr/>
          </p:nvSpPr>
          <p:spPr bwMode="auto">
            <a:xfrm rot="619297">
              <a:off x="5590016" y="442435"/>
              <a:ext cx="2601749" cy="2499217"/>
            </a:xfrm>
            <a:custGeom>
              <a:avLst/>
              <a:gdLst>
                <a:gd name="T0" fmla="*/ 184 w 255"/>
                <a:gd name="T1" fmla="*/ 10 h 245"/>
                <a:gd name="T2" fmla="*/ 190 w 255"/>
                <a:gd name="T3" fmla="*/ 82 h 245"/>
                <a:gd name="T4" fmla="*/ 254 w 255"/>
                <a:gd name="T5" fmla="*/ 117 h 245"/>
                <a:gd name="T6" fmla="*/ 195 w 255"/>
                <a:gd name="T7" fmla="*/ 155 h 245"/>
                <a:gd name="T8" fmla="*/ 195 w 255"/>
                <a:gd name="T9" fmla="*/ 229 h 245"/>
                <a:gd name="T10" fmla="*/ 130 w 255"/>
                <a:gd name="T11" fmla="*/ 197 h 245"/>
                <a:gd name="T12" fmla="*/ 72 w 255"/>
                <a:gd name="T13" fmla="*/ 236 h 245"/>
                <a:gd name="T14" fmla="*/ 65 w 255"/>
                <a:gd name="T15" fmla="*/ 162 h 245"/>
                <a:gd name="T16" fmla="*/ 2 w 255"/>
                <a:gd name="T17" fmla="*/ 131 h 245"/>
                <a:gd name="T18" fmla="*/ 60 w 255"/>
                <a:gd name="T19" fmla="*/ 91 h 245"/>
                <a:gd name="T20" fmla="*/ 60 w 255"/>
                <a:gd name="T21" fmla="*/ 17 h 245"/>
                <a:gd name="T22" fmla="*/ 124 w 255"/>
                <a:gd name="T23" fmla="*/ 48 h 245"/>
                <a:gd name="T24" fmla="*/ 184 w 255"/>
                <a:gd name="T25" fmla="*/ 1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45">
                  <a:moveTo>
                    <a:pt x="184" y="10"/>
                  </a:moveTo>
                  <a:cubicBezTo>
                    <a:pt x="204" y="20"/>
                    <a:pt x="182" y="71"/>
                    <a:pt x="190" y="82"/>
                  </a:cubicBezTo>
                  <a:cubicBezTo>
                    <a:pt x="197" y="94"/>
                    <a:pt x="252" y="95"/>
                    <a:pt x="254" y="117"/>
                  </a:cubicBezTo>
                  <a:cubicBezTo>
                    <a:pt x="255" y="137"/>
                    <a:pt x="200" y="144"/>
                    <a:pt x="195" y="155"/>
                  </a:cubicBezTo>
                  <a:cubicBezTo>
                    <a:pt x="189" y="167"/>
                    <a:pt x="216" y="216"/>
                    <a:pt x="195" y="229"/>
                  </a:cubicBezTo>
                  <a:cubicBezTo>
                    <a:pt x="176" y="241"/>
                    <a:pt x="143" y="196"/>
                    <a:pt x="130" y="197"/>
                  </a:cubicBezTo>
                  <a:cubicBezTo>
                    <a:pt x="118" y="197"/>
                    <a:pt x="91" y="245"/>
                    <a:pt x="72" y="236"/>
                  </a:cubicBezTo>
                  <a:cubicBezTo>
                    <a:pt x="52" y="226"/>
                    <a:pt x="73" y="174"/>
                    <a:pt x="65" y="162"/>
                  </a:cubicBezTo>
                  <a:cubicBezTo>
                    <a:pt x="58" y="152"/>
                    <a:pt x="3" y="152"/>
                    <a:pt x="2" y="131"/>
                  </a:cubicBezTo>
                  <a:cubicBezTo>
                    <a:pt x="0" y="110"/>
                    <a:pt x="55" y="103"/>
                    <a:pt x="60" y="91"/>
                  </a:cubicBezTo>
                  <a:cubicBezTo>
                    <a:pt x="66" y="79"/>
                    <a:pt x="39" y="30"/>
                    <a:pt x="60" y="17"/>
                  </a:cubicBezTo>
                  <a:cubicBezTo>
                    <a:pt x="79" y="5"/>
                    <a:pt x="111" y="49"/>
                    <a:pt x="124" y="48"/>
                  </a:cubicBezTo>
                  <a:cubicBezTo>
                    <a:pt x="137" y="48"/>
                    <a:pt x="165" y="0"/>
                    <a:pt x="184" y="10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"/>
            <p:cNvSpPr/>
            <p:nvPr/>
          </p:nvSpPr>
          <p:spPr bwMode="auto">
            <a:xfrm rot="619297">
              <a:off x="5588764" y="443479"/>
              <a:ext cx="2614564" cy="2512032"/>
            </a:xfrm>
            <a:custGeom>
              <a:avLst/>
              <a:gdLst>
                <a:gd name="T0" fmla="*/ 0 w 256"/>
                <a:gd name="T1" fmla="*/ 124 h 246"/>
                <a:gd name="T2" fmla="*/ 61 w 256"/>
                <a:gd name="T3" fmla="*/ 88 h 246"/>
                <a:gd name="T4" fmla="*/ 65 w 256"/>
                <a:gd name="T5" fmla="*/ 11 h 246"/>
                <a:gd name="T6" fmla="*/ 128 w 256"/>
                <a:gd name="T7" fmla="*/ 47 h 246"/>
                <a:gd name="T8" fmla="*/ 191 w 256"/>
                <a:gd name="T9" fmla="*/ 12 h 246"/>
                <a:gd name="T10" fmla="*/ 193 w 256"/>
                <a:gd name="T11" fmla="*/ 86 h 246"/>
                <a:gd name="T12" fmla="*/ 255 w 256"/>
                <a:gd name="T13" fmla="*/ 124 h 246"/>
                <a:gd name="T14" fmla="*/ 194 w 256"/>
                <a:gd name="T15" fmla="*/ 159 h 246"/>
                <a:gd name="T16" fmla="*/ 190 w 256"/>
                <a:gd name="T17" fmla="*/ 234 h 246"/>
                <a:gd name="T18" fmla="*/ 125 w 256"/>
                <a:gd name="T19" fmla="*/ 198 h 246"/>
                <a:gd name="T20" fmla="*/ 65 w 256"/>
                <a:gd name="T21" fmla="*/ 234 h 246"/>
                <a:gd name="T22" fmla="*/ 62 w 256"/>
                <a:gd name="T23" fmla="*/ 159 h 246"/>
                <a:gd name="T24" fmla="*/ 0 w 256"/>
                <a:gd name="T25" fmla="*/ 12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46">
                  <a:moveTo>
                    <a:pt x="0" y="124"/>
                  </a:moveTo>
                  <a:cubicBezTo>
                    <a:pt x="0" y="103"/>
                    <a:pt x="55" y="99"/>
                    <a:pt x="61" y="88"/>
                  </a:cubicBezTo>
                  <a:cubicBezTo>
                    <a:pt x="67" y="75"/>
                    <a:pt x="43" y="24"/>
                    <a:pt x="65" y="11"/>
                  </a:cubicBezTo>
                  <a:cubicBezTo>
                    <a:pt x="85" y="0"/>
                    <a:pt x="115" y="47"/>
                    <a:pt x="128" y="47"/>
                  </a:cubicBezTo>
                  <a:cubicBezTo>
                    <a:pt x="141" y="47"/>
                    <a:pt x="172" y="1"/>
                    <a:pt x="191" y="12"/>
                  </a:cubicBezTo>
                  <a:cubicBezTo>
                    <a:pt x="211" y="23"/>
                    <a:pt x="186" y="73"/>
                    <a:pt x="193" y="86"/>
                  </a:cubicBezTo>
                  <a:cubicBezTo>
                    <a:pt x="200" y="98"/>
                    <a:pt x="256" y="102"/>
                    <a:pt x="255" y="124"/>
                  </a:cubicBezTo>
                  <a:cubicBezTo>
                    <a:pt x="255" y="145"/>
                    <a:pt x="200" y="148"/>
                    <a:pt x="194" y="159"/>
                  </a:cubicBezTo>
                  <a:cubicBezTo>
                    <a:pt x="187" y="171"/>
                    <a:pt x="212" y="222"/>
                    <a:pt x="190" y="234"/>
                  </a:cubicBezTo>
                  <a:cubicBezTo>
                    <a:pt x="169" y="246"/>
                    <a:pt x="139" y="198"/>
                    <a:pt x="125" y="198"/>
                  </a:cubicBezTo>
                  <a:cubicBezTo>
                    <a:pt x="113" y="197"/>
                    <a:pt x="83" y="244"/>
                    <a:pt x="65" y="234"/>
                  </a:cubicBezTo>
                  <a:cubicBezTo>
                    <a:pt x="46" y="223"/>
                    <a:pt x="69" y="172"/>
                    <a:pt x="62" y="159"/>
                  </a:cubicBezTo>
                  <a:cubicBezTo>
                    <a:pt x="55" y="148"/>
                    <a:pt x="0" y="145"/>
                    <a:pt x="0" y="124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3659730" y="3939707"/>
            <a:ext cx="58178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心理健康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教育中心</a:t>
            </a:r>
            <a:endParaRPr lang="en-US" altLang="zh-CN" sz="2000" b="1" dirty="0" smtClean="0">
              <a:solidFill>
                <a:schemeClr val="tx2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2019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年</a:t>
            </a:r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5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月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245" y="109220"/>
            <a:ext cx="10048875" cy="6638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445" y="194945"/>
            <a:ext cx="9896475" cy="6467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56205" y="3820795"/>
            <a:ext cx="1001395" cy="275590"/>
          </a:xfrm>
          <a:prstGeom prst="rect">
            <a:avLst/>
          </a:prstGeom>
          <a:solidFill>
            <a:srgbClr val="FE8294"/>
          </a:solidFill>
        </p:spPr>
        <p:txBody>
          <a:bodyPr wrap="square" rtlCol="0">
            <a:spAutoFit/>
          </a:bodyPr>
          <a:p>
            <a:r>
              <a:rPr lang="en-US" altLang="zh-CN" sz="1200"/>
              <a:t>126.com</a:t>
            </a:r>
            <a:endParaRPr lang="en-US" altLang="zh-CN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924259" y="3058931"/>
            <a:ext cx="240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3563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谢谢合作</a:t>
            </a:r>
            <a:r>
              <a:rPr lang="zh-CN" altLang="en-US" sz="3200" dirty="0" smtClean="0">
                <a:solidFill>
                  <a:srgbClr val="3563A8"/>
                </a:solidFill>
              </a:rPr>
              <a:t>！</a:t>
            </a:r>
            <a:endParaRPr lang="zh-CN" altLang="en-US" sz="3200" dirty="0">
              <a:solidFill>
                <a:srgbClr val="3563A8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rot="619297">
            <a:off x="2853655" y="202547"/>
            <a:ext cx="6484691" cy="6452906"/>
            <a:chOff x="6940262" y="3251983"/>
            <a:chExt cx="971550" cy="966788"/>
          </a:xfrm>
        </p:grpSpPr>
        <p:sp>
          <p:nvSpPr>
            <p:cNvPr id="15" name="Freeform 5"/>
            <p:cNvSpPr/>
            <p:nvPr/>
          </p:nvSpPr>
          <p:spPr bwMode="auto">
            <a:xfrm>
              <a:off x="6959312" y="3251983"/>
              <a:ext cx="928688" cy="966788"/>
            </a:xfrm>
            <a:custGeom>
              <a:avLst/>
              <a:gdLst>
                <a:gd name="T0" fmla="*/ 121 w 245"/>
                <a:gd name="T1" fmla="*/ 0 h 255"/>
                <a:gd name="T2" fmla="*/ 158 w 245"/>
                <a:gd name="T3" fmla="*/ 61 h 255"/>
                <a:gd name="T4" fmla="*/ 234 w 245"/>
                <a:gd name="T5" fmla="*/ 65 h 255"/>
                <a:gd name="T6" fmla="*/ 198 w 245"/>
                <a:gd name="T7" fmla="*/ 128 h 255"/>
                <a:gd name="T8" fmla="*/ 233 w 245"/>
                <a:gd name="T9" fmla="*/ 191 h 255"/>
                <a:gd name="T10" fmla="*/ 160 w 245"/>
                <a:gd name="T11" fmla="*/ 193 h 255"/>
                <a:gd name="T12" fmla="*/ 122 w 245"/>
                <a:gd name="T13" fmla="*/ 255 h 255"/>
                <a:gd name="T14" fmla="*/ 87 w 245"/>
                <a:gd name="T15" fmla="*/ 193 h 255"/>
                <a:gd name="T16" fmla="*/ 11 w 245"/>
                <a:gd name="T17" fmla="*/ 190 h 255"/>
                <a:gd name="T18" fmla="*/ 47 w 245"/>
                <a:gd name="T19" fmla="*/ 125 h 255"/>
                <a:gd name="T20" fmla="*/ 11 w 245"/>
                <a:gd name="T21" fmla="*/ 65 h 255"/>
                <a:gd name="T22" fmla="*/ 86 w 245"/>
                <a:gd name="T23" fmla="*/ 62 h 255"/>
                <a:gd name="T24" fmla="*/ 121 w 245"/>
                <a:gd name="T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5" h="255">
                  <a:moveTo>
                    <a:pt x="121" y="0"/>
                  </a:moveTo>
                  <a:cubicBezTo>
                    <a:pt x="142" y="0"/>
                    <a:pt x="147" y="55"/>
                    <a:pt x="158" y="61"/>
                  </a:cubicBezTo>
                  <a:cubicBezTo>
                    <a:pt x="170" y="67"/>
                    <a:pt x="222" y="43"/>
                    <a:pt x="234" y="65"/>
                  </a:cubicBezTo>
                  <a:cubicBezTo>
                    <a:pt x="245" y="85"/>
                    <a:pt x="198" y="115"/>
                    <a:pt x="198" y="128"/>
                  </a:cubicBezTo>
                  <a:cubicBezTo>
                    <a:pt x="198" y="141"/>
                    <a:pt x="244" y="172"/>
                    <a:pt x="233" y="191"/>
                  </a:cubicBezTo>
                  <a:cubicBezTo>
                    <a:pt x="222" y="211"/>
                    <a:pt x="172" y="186"/>
                    <a:pt x="160" y="193"/>
                  </a:cubicBezTo>
                  <a:cubicBezTo>
                    <a:pt x="148" y="200"/>
                    <a:pt x="143" y="255"/>
                    <a:pt x="122" y="255"/>
                  </a:cubicBezTo>
                  <a:cubicBezTo>
                    <a:pt x="101" y="255"/>
                    <a:pt x="98" y="199"/>
                    <a:pt x="87" y="193"/>
                  </a:cubicBezTo>
                  <a:cubicBezTo>
                    <a:pt x="75" y="187"/>
                    <a:pt x="24" y="212"/>
                    <a:pt x="11" y="190"/>
                  </a:cubicBezTo>
                  <a:cubicBezTo>
                    <a:pt x="0" y="169"/>
                    <a:pt x="47" y="138"/>
                    <a:pt x="47" y="125"/>
                  </a:cubicBezTo>
                  <a:cubicBezTo>
                    <a:pt x="48" y="113"/>
                    <a:pt x="1" y="83"/>
                    <a:pt x="11" y="65"/>
                  </a:cubicBezTo>
                  <a:cubicBezTo>
                    <a:pt x="23" y="45"/>
                    <a:pt x="73" y="69"/>
                    <a:pt x="86" y="62"/>
                  </a:cubicBezTo>
                  <a:cubicBezTo>
                    <a:pt x="97" y="55"/>
                    <a:pt x="100" y="0"/>
                    <a:pt x="121" y="0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6956137" y="3256746"/>
              <a:ext cx="936625" cy="962025"/>
            </a:xfrm>
            <a:custGeom>
              <a:avLst/>
              <a:gdLst>
                <a:gd name="T0" fmla="*/ 129 w 247"/>
                <a:gd name="T1" fmla="*/ 1 h 254"/>
                <a:gd name="T2" fmla="*/ 162 w 247"/>
                <a:gd name="T3" fmla="*/ 63 h 254"/>
                <a:gd name="T4" fmla="*/ 237 w 247"/>
                <a:gd name="T5" fmla="*/ 71 h 254"/>
                <a:gd name="T6" fmla="*/ 198 w 247"/>
                <a:gd name="T7" fmla="*/ 131 h 254"/>
                <a:gd name="T8" fmla="*/ 229 w 247"/>
                <a:gd name="T9" fmla="*/ 196 h 254"/>
                <a:gd name="T10" fmla="*/ 156 w 247"/>
                <a:gd name="T11" fmla="*/ 193 h 254"/>
                <a:gd name="T12" fmla="*/ 116 w 247"/>
                <a:gd name="T13" fmla="*/ 252 h 254"/>
                <a:gd name="T14" fmla="*/ 84 w 247"/>
                <a:gd name="T15" fmla="*/ 189 h 254"/>
                <a:gd name="T16" fmla="*/ 11 w 247"/>
                <a:gd name="T17" fmla="*/ 182 h 254"/>
                <a:gd name="T18" fmla="*/ 49 w 247"/>
                <a:gd name="T19" fmla="*/ 121 h 254"/>
                <a:gd name="T20" fmla="*/ 18 w 247"/>
                <a:gd name="T21" fmla="*/ 59 h 254"/>
                <a:gd name="T22" fmla="*/ 91 w 247"/>
                <a:gd name="T23" fmla="*/ 60 h 254"/>
                <a:gd name="T24" fmla="*/ 129 w 247"/>
                <a:gd name="T25" fmla="*/ 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54">
                  <a:moveTo>
                    <a:pt x="129" y="1"/>
                  </a:moveTo>
                  <a:cubicBezTo>
                    <a:pt x="150" y="2"/>
                    <a:pt x="151" y="57"/>
                    <a:pt x="162" y="63"/>
                  </a:cubicBezTo>
                  <a:cubicBezTo>
                    <a:pt x="174" y="70"/>
                    <a:pt x="226" y="49"/>
                    <a:pt x="237" y="71"/>
                  </a:cubicBezTo>
                  <a:cubicBezTo>
                    <a:pt x="247" y="91"/>
                    <a:pt x="199" y="118"/>
                    <a:pt x="198" y="131"/>
                  </a:cubicBezTo>
                  <a:cubicBezTo>
                    <a:pt x="197" y="144"/>
                    <a:pt x="241" y="177"/>
                    <a:pt x="229" y="196"/>
                  </a:cubicBezTo>
                  <a:cubicBezTo>
                    <a:pt x="217" y="214"/>
                    <a:pt x="169" y="187"/>
                    <a:pt x="156" y="193"/>
                  </a:cubicBezTo>
                  <a:cubicBezTo>
                    <a:pt x="144" y="199"/>
                    <a:pt x="137" y="254"/>
                    <a:pt x="116" y="252"/>
                  </a:cubicBezTo>
                  <a:cubicBezTo>
                    <a:pt x="95" y="251"/>
                    <a:pt x="95" y="196"/>
                    <a:pt x="84" y="189"/>
                  </a:cubicBezTo>
                  <a:cubicBezTo>
                    <a:pt x="73" y="182"/>
                    <a:pt x="21" y="204"/>
                    <a:pt x="11" y="182"/>
                  </a:cubicBezTo>
                  <a:cubicBezTo>
                    <a:pt x="0" y="161"/>
                    <a:pt x="48" y="134"/>
                    <a:pt x="49" y="121"/>
                  </a:cubicBezTo>
                  <a:cubicBezTo>
                    <a:pt x="50" y="108"/>
                    <a:pt x="7" y="76"/>
                    <a:pt x="18" y="59"/>
                  </a:cubicBezTo>
                  <a:cubicBezTo>
                    <a:pt x="30" y="40"/>
                    <a:pt x="78" y="66"/>
                    <a:pt x="91" y="60"/>
                  </a:cubicBezTo>
                  <a:cubicBezTo>
                    <a:pt x="103" y="54"/>
                    <a:pt x="109" y="0"/>
                    <a:pt x="129" y="1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6956137" y="3259921"/>
              <a:ext cx="936625" cy="955675"/>
            </a:xfrm>
            <a:custGeom>
              <a:avLst/>
              <a:gdLst>
                <a:gd name="T0" fmla="*/ 137 w 247"/>
                <a:gd name="T1" fmla="*/ 2 h 252"/>
                <a:gd name="T2" fmla="*/ 165 w 247"/>
                <a:gd name="T3" fmla="*/ 65 h 252"/>
                <a:gd name="T4" fmla="*/ 239 w 247"/>
                <a:gd name="T5" fmla="*/ 77 h 252"/>
                <a:gd name="T6" fmla="*/ 197 w 247"/>
                <a:gd name="T7" fmla="*/ 134 h 252"/>
                <a:gd name="T8" fmla="*/ 224 w 247"/>
                <a:gd name="T9" fmla="*/ 200 h 252"/>
                <a:gd name="T10" fmla="*/ 152 w 247"/>
                <a:gd name="T11" fmla="*/ 193 h 252"/>
                <a:gd name="T12" fmla="*/ 109 w 247"/>
                <a:gd name="T13" fmla="*/ 250 h 252"/>
                <a:gd name="T14" fmla="*/ 81 w 247"/>
                <a:gd name="T15" fmla="*/ 185 h 252"/>
                <a:gd name="T16" fmla="*/ 9 w 247"/>
                <a:gd name="T17" fmla="*/ 174 h 252"/>
                <a:gd name="T18" fmla="*/ 50 w 247"/>
                <a:gd name="T19" fmla="*/ 116 h 252"/>
                <a:gd name="T20" fmla="*/ 23 w 247"/>
                <a:gd name="T21" fmla="*/ 52 h 252"/>
                <a:gd name="T22" fmla="*/ 95 w 247"/>
                <a:gd name="T23" fmla="*/ 58 h 252"/>
                <a:gd name="T24" fmla="*/ 137 w 247"/>
                <a:gd name="T25" fmla="*/ 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52">
                  <a:moveTo>
                    <a:pt x="137" y="2"/>
                  </a:moveTo>
                  <a:cubicBezTo>
                    <a:pt x="157" y="4"/>
                    <a:pt x="155" y="58"/>
                    <a:pt x="165" y="65"/>
                  </a:cubicBezTo>
                  <a:cubicBezTo>
                    <a:pt x="177" y="73"/>
                    <a:pt x="229" y="55"/>
                    <a:pt x="239" y="77"/>
                  </a:cubicBezTo>
                  <a:cubicBezTo>
                    <a:pt x="247" y="98"/>
                    <a:pt x="198" y="121"/>
                    <a:pt x="197" y="134"/>
                  </a:cubicBezTo>
                  <a:cubicBezTo>
                    <a:pt x="196" y="147"/>
                    <a:pt x="237" y="182"/>
                    <a:pt x="224" y="200"/>
                  </a:cubicBezTo>
                  <a:cubicBezTo>
                    <a:pt x="210" y="217"/>
                    <a:pt x="164" y="188"/>
                    <a:pt x="152" y="193"/>
                  </a:cubicBezTo>
                  <a:cubicBezTo>
                    <a:pt x="140" y="198"/>
                    <a:pt x="130" y="252"/>
                    <a:pt x="109" y="250"/>
                  </a:cubicBezTo>
                  <a:cubicBezTo>
                    <a:pt x="88" y="247"/>
                    <a:pt x="91" y="192"/>
                    <a:pt x="81" y="185"/>
                  </a:cubicBezTo>
                  <a:cubicBezTo>
                    <a:pt x="70" y="177"/>
                    <a:pt x="18" y="196"/>
                    <a:pt x="9" y="174"/>
                  </a:cubicBezTo>
                  <a:cubicBezTo>
                    <a:pt x="0" y="153"/>
                    <a:pt x="49" y="129"/>
                    <a:pt x="50" y="116"/>
                  </a:cubicBezTo>
                  <a:cubicBezTo>
                    <a:pt x="52" y="104"/>
                    <a:pt x="11" y="69"/>
                    <a:pt x="23" y="52"/>
                  </a:cubicBezTo>
                  <a:cubicBezTo>
                    <a:pt x="37" y="35"/>
                    <a:pt x="83" y="63"/>
                    <a:pt x="95" y="58"/>
                  </a:cubicBezTo>
                  <a:cubicBezTo>
                    <a:pt x="107" y="53"/>
                    <a:pt x="116" y="0"/>
                    <a:pt x="137" y="2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6951375" y="3259921"/>
              <a:ext cx="944563" cy="950913"/>
            </a:xfrm>
            <a:custGeom>
              <a:avLst/>
              <a:gdLst>
                <a:gd name="T0" fmla="*/ 145 w 249"/>
                <a:gd name="T1" fmla="*/ 4 h 251"/>
                <a:gd name="T2" fmla="*/ 170 w 249"/>
                <a:gd name="T3" fmla="*/ 69 h 251"/>
                <a:gd name="T4" fmla="*/ 242 w 249"/>
                <a:gd name="T5" fmla="*/ 84 h 251"/>
                <a:gd name="T6" fmla="*/ 197 w 249"/>
                <a:gd name="T7" fmla="*/ 138 h 251"/>
                <a:gd name="T8" fmla="*/ 219 w 249"/>
                <a:gd name="T9" fmla="*/ 205 h 251"/>
                <a:gd name="T10" fmla="*/ 148 w 249"/>
                <a:gd name="T11" fmla="*/ 194 h 251"/>
                <a:gd name="T12" fmla="*/ 103 w 249"/>
                <a:gd name="T13" fmla="*/ 248 h 251"/>
                <a:gd name="T14" fmla="*/ 79 w 249"/>
                <a:gd name="T15" fmla="*/ 182 h 251"/>
                <a:gd name="T16" fmla="*/ 8 w 249"/>
                <a:gd name="T17" fmla="*/ 168 h 251"/>
                <a:gd name="T18" fmla="*/ 52 w 249"/>
                <a:gd name="T19" fmla="*/ 112 h 251"/>
                <a:gd name="T20" fmla="*/ 30 w 249"/>
                <a:gd name="T21" fmla="*/ 47 h 251"/>
                <a:gd name="T22" fmla="*/ 100 w 249"/>
                <a:gd name="T23" fmla="*/ 56 h 251"/>
                <a:gd name="T24" fmla="*/ 145 w 249"/>
                <a:gd name="T25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251">
                  <a:moveTo>
                    <a:pt x="145" y="4"/>
                  </a:moveTo>
                  <a:cubicBezTo>
                    <a:pt x="165" y="7"/>
                    <a:pt x="160" y="61"/>
                    <a:pt x="170" y="69"/>
                  </a:cubicBezTo>
                  <a:cubicBezTo>
                    <a:pt x="180" y="77"/>
                    <a:pt x="233" y="62"/>
                    <a:pt x="242" y="84"/>
                  </a:cubicBezTo>
                  <a:cubicBezTo>
                    <a:pt x="249" y="105"/>
                    <a:pt x="199" y="126"/>
                    <a:pt x="197" y="138"/>
                  </a:cubicBezTo>
                  <a:cubicBezTo>
                    <a:pt x="195" y="150"/>
                    <a:pt x="234" y="188"/>
                    <a:pt x="219" y="205"/>
                  </a:cubicBezTo>
                  <a:cubicBezTo>
                    <a:pt x="205" y="222"/>
                    <a:pt x="161" y="190"/>
                    <a:pt x="148" y="194"/>
                  </a:cubicBezTo>
                  <a:cubicBezTo>
                    <a:pt x="137" y="199"/>
                    <a:pt x="124" y="251"/>
                    <a:pt x="103" y="248"/>
                  </a:cubicBezTo>
                  <a:cubicBezTo>
                    <a:pt x="83" y="244"/>
                    <a:pt x="88" y="190"/>
                    <a:pt x="79" y="182"/>
                  </a:cubicBezTo>
                  <a:cubicBezTo>
                    <a:pt x="69" y="173"/>
                    <a:pt x="16" y="189"/>
                    <a:pt x="8" y="168"/>
                  </a:cubicBezTo>
                  <a:cubicBezTo>
                    <a:pt x="0" y="147"/>
                    <a:pt x="50" y="125"/>
                    <a:pt x="52" y="112"/>
                  </a:cubicBezTo>
                  <a:cubicBezTo>
                    <a:pt x="55" y="100"/>
                    <a:pt x="16" y="63"/>
                    <a:pt x="30" y="47"/>
                  </a:cubicBezTo>
                  <a:cubicBezTo>
                    <a:pt x="44" y="30"/>
                    <a:pt x="88" y="61"/>
                    <a:pt x="100" y="56"/>
                  </a:cubicBezTo>
                  <a:cubicBezTo>
                    <a:pt x="112" y="52"/>
                    <a:pt x="125" y="0"/>
                    <a:pt x="145" y="4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6948200" y="3263096"/>
              <a:ext cx="950913" cy="947738"/>
            </a:xfrm>
            <a:custGeom>
              <a:avLst/>
              <a:gdLst>
                <a:gd name="T0" fmla="*/ 153 w 251"/>
                <a:gd name="T1" fmla="*/ 5 h 250"/>
                <a:gd name="T2" fmla="*/ 174 w 251"/>
                <a:gd name="T3" fmla="*/ 71 h 250"/>
                <a:gd name="T4" fmla="*/ 244 w 251"/>
                <a:gd name="T5" fmla="*/ 90 h 250"/>
                <a:gd name="T6" fmla="*/ 197 w 251"/>
                <a:gd name="T7" fmla="*/ 141 h 250"/>
                <a:gd name="T8" fmla="*/ 215 w 251"/>
                <a:gd name="T9" fmla="*/ 209 h 250"/>
                <a:gd name="T10" fmla="*/ 145 w 251"/>
                <a:gd name="T11" fmla="*/ 194 h 250"/>
                <a:gd name="T12" fmla="*/ 97 w 251"/>
                <a:gd name="T13" fmla="*/ 245 h 250"/>
                <a:gd name="T14" fmla="*/ 76 w 251"/>
                <a:gd name="T15" fmla="*/ 177 h 250"/>
                <a:gd name="T16" fmla="*/ 7 w 251"/>
                <a:gd name="T17" fmla="*/ 160 h 250"/>
                <a:gd name="T18" fmla="*/ 54 w 251"/>
                <a:gd name="T19" fmla="*/ 108 h 250"/>
                <a:gd name="T20" fmla="*/ 36 w 251"/>
                <a:gd name="T21" fmla="*/ 40 h 250"/>
                <a:gd name="T22" fmla="*/ 105 w 251"/>
                <a:gd name="T23" fmla="*/ 54 h 250"/>
                <a:gd name="T24" fmla="*/ 153 w 251"/>
                <a:gd name="T25" fmla="*/ 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50">
                  <a:moveTo>
                    <a:pt x="153" y="5"/>
                  </a:moveTo>
                  <a:cubicBezTo>
                    <a:pt x="173" y="9"/>
                    <a:pt x="165" y="62"/>
                    <a:pt x="174" y="71"/>
                  </a:cubicBezTo>
                  <a:cubicBezTo>
                    <a:pt x="184" y="80"/>
                    <a:pt x="238" y="68"/>
                    <a:pt x="244" y="90"/>
                  </a:cubicBezTo>
                  <a:cubicBezTo>
                    <a:pt x="251" y="111"/>
                    <a:pt x="200" y="129"/>
                    <a:pt x="197" y="141"/>
                  </a:cubicBezTo>
                  <a:cubicBezTo>
                    <a:pt x="194" y="153"/>
                    <a:pt x="231" y="193"/>
                    <a:pt x="215" y="209"/>
                  </a:cubicBezTo>
                  <a:cubicBezTo>
                    <a:pt x="199" y="225"/>
                    <a:pt x="158" y="191"/>
                    <a:pt x="145" y="194"/>
                  </a:cubicBezTo>
                  <a:cubicBezTo>
                    <a:pt x="133" y="198"/>
                    <a:pt x="117" y="250"/>
                    <a:pt x="97" y="245"/>
                  </a:cubicBezTo>
                  <a:cubicBezTo>
                    <a:pt x="77" y="240"/>
                    <a:pt x="86" y="186"/>
                    <a:pt x="76" y="177"/>
                  </a:cubicBezTo>
                  <a:cubicBezTo>
                    <a:pt x="67" y="169"/>
                    <a:pt x="14" y="181"/>
                    <a:pt x="7" y="160"/>
                  </a:cubicBezTo>
                  <a:cubicBezTo>
                    <a:pt x="0" y="139"/>
                    <a:pt x="51" y="120"/>
                    <a:pt x="54" y="108"/>
                  </a:cubicBezTo>
                  <a:cubicBezTo>
                    <a:pt x="57" y="95"/>
                    <a:pt x="21" y="56"/>
                    <a:pt x="36" y="40"/>
                  </a:cubicBezTo>
                  <a:cubicBezTo>
                    <a:pt x="51" y="25"/>
                    <a:pt x="93" y="58"/>
                    <a:pt x="105" y="54"/>
                  </a:cubicBezTo>
                  <a:cubicBezTo>
                    <a:pt x="117" y="51"/>
                    <a:pt x="133" y="0"/>
                    <a:pt x="153" y="5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6948200" y="3263096"/>
              <a:ext cx="950913" cy="944563"/>
            </a:xfrm>
            <a:custGeom>
              <a:avLst/>
              <a:gdLst>
                <a:gd name="T0" fmla="*/ 160 w 251"/>
                <a:gd name="T1" fmla="*/ 6 h 249"/>
                <a:gd name="T2" fmla="*/ 178 w 251"/>
                <a:gd name="T3" fmla="*/ 74 h 249"/>
                <a:gd name="T4" fmla="*/ 246 w 251"/>
                <a:gd name="T5" fmla="*/ 97 h 249"/>
                <a:gd name="T6" fmla="*/ 196 w 251"/>
                <a:gd name="T7" fmla="*/ 145 h 249"/>
                <a:gd name="T8" fmla="*/ 209 w 251"/>
                <a:gd name="T9" fmla="*/ 215 h 249"/>
                <a:gd name="T10" fmla="*/ 141 w 251"/>
                <a:gd name="T11" fmla="*/ 195 h 249"/>
                <a:gd name="T12" fmla="*/ 91 w 251"/>
                <a:gd name="T13" fmla="*/ 243 h 249"/>
                <a:gd name="T14" fmla="*/ 73 w 251"/>
                <a:gd name="T15" fmla="*/ 174 h 249"/>
                <a:gd name="T16" fmla="*/ 5 w 251"/>
                <a:gd name="T17" fmla="*/ 153 h 249"/>
                <a:gd name="T18" fmla="*/ 55 w 251"/>
                <a:gd name="T19" fmla="*/ 104 h 249"/>
                <a:gd name="T20" fmla="*/ 42 w 251"/>
                <a:gd name="T21" fmla="*/ 35 h 249"/>
                <a:gd name="T22" fmla="*/ 109 w 251"/>
                <a:gd name="T23" fmla="*/ 53 h 249"/>
                <a:gd name="T24" fmla="*/ 160 w 251"/>
                <a:gd name="T25" fmla="*/ 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249">
                  <a:moveTo>
                    <a:pt x="160" y="6"/>
                  </a:moveTo>
                  <a:cubicBezTo>
                    <a:pt x="181" y="12"/>
                    <a:pt x="169" y="65"/>
                    <a:pt x="178" y="74"/>
                  </a:cubicBezTo>
                  <a:cubicBezTo>
                    <a:pt x="187" y="84"/>
                    <a:pt x="241" y="76"/>
                    <a:pt x="246" y="97"/>
                  </a:cubicBezTo>
                  <a:cubicBezTo>
                    <a:pt x="251" y="118"/>
                    <a:pt x="199" y="133"/>
                    <a:pt x="196" y="145"/>
                  </a:cubicBezTo>
                  <a:cubicBezTo>
                    <a:pt x="192" y="157"/>
                    <a:pt x="226" y="199"/>
                    <a:pt x="209" y="215"/>
                  </a:cubicBezTo>
                  <a:cubicBezTo>
                    <a:pt x="193" y="230"/>
                    <a:pt x="154" y="193"/>
                    <a:pt x="141" y="195"/>
                  </a:cubicBezTo>
                  <a:cubicBezTo>
                    <a:pt x="129" y="198"/>
                    <a:pt x="110" y="249"/>
                    <a:pt x="91" y="243"/>
                  </a:cubicBezTo>
                  <a:cubicBezTo>
                    <a:pt x="70" y="237"/>
                    <a:pt x="82" y="184"/>
                    <a:pt x="73" y="174"/>
                  </a:cubicBezTo>
                  <a:cubicBezTo>
                    <a:pt x="64" y="165"/>
                    <a:pt x="11" y="174"/>
                    <a:pt x="5" y="153"/>
                  </a:cubicBezTo>
                  <a:cubicBezTo>
                    <a:pt x="0" y="132"/>
                    <a:pt x="52" y="116"/>
                    <a:pt x="55" y="104"/>
                  </a:cubicBezTo>
                  <a:cubicBezTo>
                    <a:pt x="59" y="92"/>
                    <a:pt x="25" y="50"/>
                    <a:pt x="42" y="35"/>
                  </a:cubicBezTo>
                  <a:cubicBezTo>
                    <a:pt x="58" y="20"/>
                    <a:pt x="97" y="56"/>
                    <a:pt x="109" y="53"/>
                  </a:cubicBezTo>
                  <a:cubicBezTo>
                    <a:pt x="122" y="50"/>
                    <a:pt x="141" y="0"/>
                    <a:pt x="160" y="6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6945025" y="3267858"/>
              <a:ext cx="958850" cy="936625"/>
            </a:xfrm>
            <a:custGeom>
              <a:avLst/>
              <a:gdLst>
                <a:gd name="T0" fmla="*/ 169 w 253"/>
                <a:gd name="T1" fmla="*/ 7 h 247"/>
                <a:gd name="T2" fmla="*/ 182 w 253"/>
                <a:gd name="T3" fmla="*/ 77 h 247"/>
                <a:gd name="T4" fmla="*/ 249 w 253"/>
                <a:gd name="T5" fmla="*/ 104 h 247"/>
                <a:gd name="T6" fmla="*/ 196 w 253"/>
                <a:gd name="T7" fmla="*/ 148 h 247"/>
                <a:gd name="T8" fmla="*/ 205 w 253"/>
                <a:gd name="T9" fmla="*/ 219 h 247"/>
                <a:gd name="T10" fmla="*/ 137 w 253"/>
                <a:gd name="T11" fmla="*/ 196 h 247"/>
                <a:gd name="T12" fmla="*/ 85 w 253"/>
                <a:gd name="T13" fmla="*/ 240 h 247"/>
                <a:gd name="T14" fmla="*/ 71 w 253"/>
                <a:gd name="T15" fmla="*/ 170 h 247"/>
                <a:gd name="T16" fmla="*/ 5 w 253"/>
                <a:gd name="T17" fmla="*/ 145 h 247"/>
                <a:gd name="T18" fmla="*/ 57 w 253"/>
                <a:gd name="T19" fmla="*/ 100 h 247"/>
                <a:gd name="T20" fmla="*/ 48 w 253"/>
                <a:gd name="T21" fmla="*/ 29 h 247"/>
                <a:gd name="T22" fmla="*/ 115 w 253"/>
                <a:gd name="T23" fmla="*/ 51 h 247"/>
                <a:gd name="T24" fmla="*/ 169 w 253"/>
                <a:gd name="T25" fmla="*/ 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7">
                  <a:moveTo>
                    <a:pt x="169" y="7"/>
                  </a:moveTo>
                  <a:cubicBezTo>
                    <a:pt x="189" y="15"/>
                    <a:pt x="174" y="67"/>
                    <a:pt x="182" y="77"/>
                  </a:cubicBezTo>
                  <a:cubicBezTo>
                    <a:pt x="191" y="87"/>
                    <a:pt x="245" y="82"/>
                    <a:pt x="249" y="104"/>
                  </a:cubicBezTo>
                  <a:cubicBezTo>
                    <a:pt x="253" y="124"/>
                    <a:pt x="200" y="136"/>
                    <a:pt x="196" y="148"/>
                  </a:cubicBezTo>
                  <a:cubicBezTo>
                    <a:pt x="191" y="160"/>
                    <a:pt x="223" y="204"/>
                    <a:pt x="205" y="219"/>
                  </a:cubicBezTo>
                  <a:cubicBezTo>
                    <a:pt x="187" y="233"/>
                    <a:pt x="150" y="193"/>
                    <a:pt x="137" y="196"/>
                  </a:cubicBezTo>
                  <a:cubicBezTo>
                    <a:pt x="125" y="198"/>
                    <a:pt x="104" y="247"/>
                    <a:pt x="85" y="240"/>
                  </a:cubicBezTo>
                  <a:cubicBezTo>
                    <a:pt x="65" y="233"/>
                    <a:pt x="79" y="180"/>
                    <a:pt x="71" y="170"/>
                  </a:cubicBezTo>
                  <a:cubicBezTo>
                    <a:pt x="63" y="160"/>
                    <a:pt x="9" y="166"/>
                    <a:pt x="5" y="145"/>
                  </a:cubicBezTo>
                  <a:cubicBezTo>
                    <a:pt x="0" y="124"/>
                    <a:pt x="53" y="111"/>
                    <a:pt x="57" y="100"/>
                  </a:cubicBezTo>
                  <a:cubicBezTo>
                    <a:pt x="61" y="87"/>
                    <a:pt x="30" y="43"/>
                    <a:pt x="48" y="29"/>
                  </a:cubicBezTo>
                  <a:cubicBezTo>
                    <a:pt x="65" y="15"/>
                    <a:pt x="102" y="54"/>
                    <a:pt x="115" y="51"/>
                  </a:cubicBezTo>
                  <a:cubicBezTo>
                    <a:pt x="127" y="49"/>
                    <a:pt x="149" y="0"/>
                    <a:pt x="169" y="7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6945025" y="3271033"/>
              <a:ext cx="958850" cy="928688"/>
            </a:xfrm>
            <a:custGeom>
              <a:avLst/>
              <a:gdLst>
                <a:gd name="T0" fmla="*/ 176 w 253"/>
                <a:gd name="T1" fmla="*/ 8 h 245"/>
                <a:gd name="T2" fmla="*/ 185 w 253"/>
                <a:gd name="T3" fmla="*/ 79 h 245"/>
                <a:gd name="T4" fmla="*/ 251 w 253"/>
                <a:gd name="T5" fmla="*/ 110 h 245"/>
                <a:gd name="T6" fmla="*/ 195 w 253"/>
                <a:gd name="T7" fmla="*/ 151 h 245"/>
                <a:gd name="T8" fmla="*/ 200 w 253"/>
                <a:gd name="T9" fmla="*/ 223 h 245"/>
                <a:gd name="T10" fmla="*/ 133 w 253"/>
                <a:gd name="T11" fmla="*/ 196 h 245"/>
                <a:gd name="T12" fmla="*/ 78 w 253"/>
                <a:gd name="T13" fmla="*/ 238 h 245"/>
                <a:gd name="T14" fmla="*/ 67 w 253"/>
                <a:gd name="T15" fmla="*/ 166 h 245"/>
                <a:gd name="T16" fmla="*/ 3 w 253"/>
                <a:gd name="T17" fmla="*/ 138 h 245"/>
                <a:gd name="T18" fmla="*/ 58 w 253"/>
                <a:gd name="T19" fmla="*/ 95 h 245"/>
                <a:gd name="T20" fmla="*/ 54 w 253"/>
                <a:gd name="T21" fmla="*/ 22 h 245"/>
                <a:gd name="T22" fmla="*/ 119 w 253"/>
                <a:gd name="T23" fmla="*/ 49 h 245"/>
                <a:gd name="T24" fmla="*/ 176 w 253"/>
                <a:gd name="T25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45">
                  <a:moveTo>
                    <a:pt x="176" y="8"/>
                  </a:moveTo>
                  <a:cubicBezTo>
                    <a:pt x="196" y="17"/>
                    <a:pt x="178" y="68"/>
                    <a:pt x="185" y="79"/>
                  </a:cubicBezTo>
                  <a:cubicBezTo>
                    <a:pt x="193" y="90"/>
                    <a:pt x="248" y="88"/>
                    <a:pt x="251" y="110"/>
                  </a:cubicBezTo>
                  <a:cubicBezTo>
                    <a:pt x="253" y="130"/>
                    <a:pt x="199" y="139"/>
                    <a:pt x="195" y="151"/>
                  </a:cubicBezTo>
                  <a:cubicBezTo>
                    <a:pt x="190" y="163"/>
                    <a:pt x="219" y="210"/>
                    <a:pt x="200" y="223"/>
                  </a:cubicBezTo>
                  <a:cubicBezTo>
                    <a:pt x="181" y="237"/>
                    <a:pt x="146" y="194"/>
                    <a:pt x="133" y="196"/>
                  </a:cubicBezTo>
                  <a:cubicBezTo>
                    <a:pt x="121" y="197"/>
                    <a:pt x="97" y="245"/>
                    <a:pt x="78" y="238"/>
                  </a:cubicBezTo>
                  <a:cubicBezTo>
                    <a:pt x="58" y="229"/>
                    <a:pt x="75" y="177"/>
                    <a:pt x="67" y="166"/>
                  </a:cubicBezTo>
                  <a:cubicBezTo>
                    <a:pt x="60" y="155"/>
                    <a:pt x="6" y="159"/>
                    <a:pt x="3" y="138"/>
                  </a:cubicBezTo>
                  <a:cubicBezTo>
                    <a:pt x="0" y="117"/>
                    <a:pt x="53" y="106"/>
                    <a:pt x="58" y="95"/>
                  </a:cubicBezTo>
                  <a:cubicBezTo>
                    <a:pt x="63" y="82"/>
                    <a:pt x="34" y="36"/>
                    <a:pt x="54" y="22"/>
                  </a:cubicBezTo>
                  <a:cubicBezTo>
                    <a:pt x="72" y="9"/>
                    <a:pt x="106" y="51"/>
                    <a:pt x="119" y="49"/>
                  </a:cubicBezTo>
                  <a:cubicBezTo>
                    <a:pt x="131" y="48"/>
                    <a:pt x="156" y="0"/>
                    <a:pt x="176" y="8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6940262" y="3271033"/>
              <a:ext cx="966788" cy="928688"/>
            </a:xfrm>
            <a:custGeom>
              <a:avLst/>
              <a:gdLst>
                <a:gd name="T0" fmla="*/ 184 w 255"/>
                <a:gd name="T1" fmla="*/ 10 h 245"/>
                <a:gd name="T2" fmla="*/ 190 w 255"/>
                <a:gd name="T3" fmla="*/ 82 h 245"/>
                <a:gd name="T4" fmla="*/ 254 w 255"/>
                <a:gd name="T5" fmla="*/ 117 h 245"/>
                <a:gd name="T6" fmla="*/ 195 w 255"/>
                <a:gd name="T7" fmla="*/ 155 h 245"/>
                <a:gd name="T8" fmla="*/ 195 w 255"/>
                <a:gd name="T9" fmla="*/ 229 h 245"/>
                <a:gd name="T10" fmla="*/ 130 w 255"/>
                <a:gd name="T11" fmla="*/ 197 h 245"/>
                <a:gd name="T12" fmla="*/ 72 w 255"/>
                <a:gd name="T13" fmla="*/ 236 h 245"/>
                <a:gd name="T14" fmla="*/ 65 w 255"/>
                <a:gd name="T15" fmla="*/ 162 h 245"/>
                <a:gd name="T16" fmla="*/ 2 w 255"/>
                <a:gd name="T17" fmla="*/ 131 h 245"/>
                <a:gd name="T18" fmla="*/ 60 w 255"/>
                <a:gd name="T19" fmla="*/ 91 h 245"/>
                <a:gd name="T20" fmla="*/ 60 w 255"/>
                <a:gd name="T21" fmla="*/ 17 h 245"/>
                <a:gd name="T22" fmla="*/ 124 w 255"/>
                <a:gd name="T23" fmla="*/ 48 h 245"/>
                <a:gd name="T24" fmla="*/ 184 w 255"/>
                <a:gd name="T25" fmla="*/ 1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45">
                  <a:moveTo>
                    <a:pt x="184" y="10"/>
                  </a:moveTo>
                  <a:cubicBezTo>
                    <a:pt x="204" y="20"/>
                    <a:pt x="182" y="71"/>
                    <a:pt x="190" y="82"/>
                  </a:cubicBezTo>
                  <a:cubicBezTo>
                    <a:pt x="197" y="94"/>
                    <a:pt x="252" y="95"/>
                    <a:pt x="254" y="117"/>
                  </a:cubicBezTo>
                  <a:cubicBezTo>
                    <a:pt x="255" y="137"/>
                    <a:pt x="200" y="144"/>
                    <a:pt x="195" y="155"/>
                  </a:cubicBezTo>
                  <a:cubicBezTo>
                    <a:pt x="189" y="167"/>
                    <a:pt x="216" y="216"/>
                    <a:pt x="195" y="229"/>
                  </a:cubicBezTo>
                  <a:cubicBezTo>
                    <a:pt x="176" y="241"/>
                    <a:pt x="143" y="196"/>
                    <a:pt x="130" y="197"/>
                  </a:cubicBezTo>
                  <a:cubicBezTo>
                    <a:pt x="118" y="197"/>
                    <a:pt x="91" y="245"/>
                    <a:pt x="72" y="236"/>
                  </a:cubicBezTo>
                  <a:cubicBezTo>
                    <a:pt x="52" y="226"/>
                    <a:pt x="73" y="174"/>
                    <a:pt x="65" y="162"/>
                  </a:cubicBezTo>
                  <a:cubicBezTo>
                    <a:pt x="58" y="152"/>
                    <a:pt x="3" y="152"/>
                    <a:pt x="2" y="131"/>
                  </a:cubicBezTo>
                  <a:cubicBezTo>
                    <a:pt x="0" y="110"/>
                    <a:pt x="55" y="103"/>
                    <a:pt x="60" y="91"/>
                  </a:cubicBezTo>
                  <a:cubicBezTo>
                    <a:pt x="66" y="79"/>
                    <a:pt x="39" y="30"/>
                    <a:pt x="60" y="17"/>
                  </a:cubicBezTo>
                  <a:cubicBezTo>
                    <a:pt x="79" y="5"/>
                    <a:pt x="111" y="49"/>
                    <a:pt x="124" y="48"/>
                  </a:cubicBezTo>
                  <a:cubicBezTo>
                    <a:pt x="137" y="48"/>
                    <a:pt x="165" y="0"/>
                    <a:pt x="184" y="10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6940262" y="3271033"/>
              <a:ext cx="971550" cy="933450"/>
            </a:xfrm>
            <a:custGeom>
              <a:avLst/>
              <a:gdLst>
                <a:gd name="T0" fmla="*/ 0 w 256"/>
                <a:gd name="T1" fmla="*/ 124 h 246"/>
                <a:gd name="T2" fmla="*/ 61 w 256"/>
                <a:gd name="T3" fmla="*/ 88 h 246"/>
                <a:gd name="T4" fmla="*/ 65 w 256"/>
                <a:gd name="T5" fmla="*/ 11 h 246"/>
                <a:gd name="T6" fmla="*/ 128 w 256"/>
                <a:gd name="T7" fmla="*/ 47 h 246"/>
                <a:gd name="T8" fmla="*/ 191 w 256"/>
                <a:gd name="T9" fmla="*/ 12 h 246"/>
                <a:gd name="T10" fmla="*/ 193 w 256"/>
                <a:gd name="T11" fmla="*/ 86 h 246"/>
                <a:gd name="T12" fmla="*/ 255 w 256"/>
                <a:gd name="T13" fmla="*/ 124 h 246"/>
                <a:gd name="T14" fmla="*/ 194 w 256"/>
                <a:gd name="T15" fmla="*/ 159 h 246"/>
                <a:gd name="T16" fmla="*/ 190 w 256"/>
                <a:gd name="T17" fmla="*/ 234 h 246"/>
                <a:gd name="T18" fmla="*/ 125 w 256"/>
                <a:gd name="T19" fmla="*/ 198 h 246"/>
                <a:gd name="T20" fmla="*/ 65 w 256"/>
                <a:gd name="T21" fmla="*/ 234 h 246"/>
                <a:gd name="T22" fmla="*/ 62 w 256"/>
                <a:gd name="T23" fmla="*/ 159 h 246"/>
                <a:gd name="T24" fmla="*/ 0 w 256"/>
                <a:gd name="T25" fmla="*/ 12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46">
                  <a:moveTo>
                    <a:pt x="0" y="124"/>
                  </a:moveTo>
                  <a:cubicBezTo>
                    <a:pt x="0" y="103"/>
                    <a:pt x="55" y="99"/>
                    <a:pt x="61" y="88"/>
                  </a:cubicBezTo>
                  <a:cubicBezTo>
                    <a:pt x="67" y="75"/>
                    <a:pt x="43" y="24"/>
                    <a:pt x="65" y="11"/>
                  </a:cubicBezTo>
                  <a:cubicBezTo>
                    <a:pt x="85" y="0"/>
                    <a:pt x="115" y="47"/>
                    <a:pt x="128" y="47"/>
                  </a:cubicBezTo>
                  <a:cubicBezTo>
                    <a:pt x="141" y="47"/>
                    <a:pt x="172" y="1"/>
                    <a:pt x="191" y="12"/>
                  </a:cubicBezTo>
                  <a:cubicBezTo>
                    <a:pt x="211" y="23"/>
                    <a:pt x="186" y="73"/>
                    <a:pt x="193" y="86"/>
                  </a:cubicBezTo>
                  <a:cubicBezTo>
                    <a:pt x="200" y="98"/>
                    <a:pt x="256" y="102"/>
                    <a:pt x="255" y="124"/>
                  </a:cubicBezTo>
                  <a:cubicBezTo>
                    <a:pt x="255" y="145"/>
                    <a:pt x="200" y="148"/>
                    <a:pt x="194" y="159"/>
                  </a:cubicBezTo>
                  <a:cubicBezTo>
                    <a:pt x="187" y="171"/>
                    <a:pt x="212" y="222"/>
                    <a:pt x="190" y="234"/>
                  </a:cubicBezTo>
                  <a:cubicBezTo>
                    <a:pt x="169" y="246"/>
                    <a:pt x="139" y="198"/>
                    <a:pt x="125" y="198"/>
                  </a:cubicBezTo>
                  <a:cubicBezTo>
                    <a:pt x="113" y="197"/>
                    <a:pt x="83" y="244"/>
                    <a:pt x="65" y="234"/>
                  </a:cubicBezTo>
                  <a:cubicBezTo>
                    <a:pt x="46" y="223"/>
                    <a:pt x="69" y="172"/>
                    <a:pt x="62" y="159"/>
                  </a:cubicBezTo>
                  <a:cubicBezTo>
                    <a:pt x="55" y="148"/>
                    <a:pt x="0" y="145"/>
                    <a:pt x="0" y="124"/>
                  </a:cubicBezTo>
                  <a:close/>
                </a:path>
              </a:pathLst>
            </a:custGeom>
            <a:noFill/>
            <a:ln w="3175" cap="flat">
              <a:solidFill>
                <a:srgbClr val="3563A8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77392" y="784334"/>
            <a:ext cx="483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563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心理健康普查工作流程</a:t>
            </a:r>
            <a:endParaRPr lang="zh-CN" altLang="en-US" sz="2400" b="1" dirty="0">
              <a:solidFill>
                <a:srgbClr val="3563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28687" y="3185491"/>
            <a:ext cx="27106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目的：知情、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解惑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组织人：辅导员、班主任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如何做：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心理委员是大家的助手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中心、心理辅导员是大家的支持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向学生宣传心理普查的意义和作用，增强学生对普查的认同感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54088" y="1778977"/>
            <a:ext cx="2683823" cy="47501"/>
          </a:xfrm>
          <a:prstGeom prst="rect">
            <a:avLst/>
          </a:prstGeom>
          <a:solidFill>
            <a:srgbClr val="35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2742916" y="2065752"/>
            <a:ext cx="8050370" cy="767590"/>
            <a:chOff x="757899" y="3079495"/>
            <a:chExt cx="8050370" cy="767590"/>
          </a:xfrm>
        </p:grpSpPr>
        <p:grpSp>
          <p:nvGrpSpPr>
            <p:cNvPr id="2" name="组合 1"/>
            <p:cNvGrpSpPr/>
            <p:nvPr/>
          </p:nvGrpSpPr>
          <p:grpSpPr>
            <a:xfrm>
              <a:off x="757899" y="3079495"/>
              <a:ext cx="2082283" cy="767590"/>
              <a:chOff x="757899" y="3079495"/>
              <a:chExt cx="2981486" cy="767590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842752" y="3166110"/>
                <a:ext cx="2811780" cy="5943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rgbClr val="3563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solidFill>
                      <a:srgbClr val="3563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宣传动员</a:t>
                </a:r>
                <a:endParaRPr lang="zh-CN" altLang="en-US" sz="1600" b="1" dirty="0">
                  <a:solidFill>
                    <a:srgbClr val="3563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757899" y="3079495"/>
                <a:ext cx="2981486" cy="767590"/>
              </a:xfrm>
              <a:prstGeom prst="round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563A8"/>
                  </a:solidFill>
                </a:endParaRPr>
              </a:p>
            </p:txBody>
          </p:sp>
        </p:grpSp>
        <p:sp>
          <p:nvSpPr>
            <p:cNvPr id="11" name="右箭头 10"/>
            <p:cNvSpPr/>
            <p:nvPr/>
          </p:nvSpPr>
          <p:spPr>
            <a:xfrm>
              <a:off x="3045700" y="3206115"/>
              <a:ext cx="525780" cy="514350"/>
            </a:xfrm>
            <a:prstGeom prst="right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63A8"/>
                </a:solidFill>
              </a:endParaRPr>
            </a:p>
          </p:txBody>
        </p:sp>
        <p:sp>
          <p:nvSpPr>
            <p:cNvPr id="36" name="右箭头 35"/>
            <p:cNvSpPr/>
            <p:nvPr/>
          </p:nvSpPr>
          <p:spPr>
            <a:xfrm>
              <a:off x="6031083" y="3178060"/>
              <a:ext cx="525780" cy="514350"/>
            </a:xfrm>
            <a:prstGeom prst="right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63A8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677392" y="3079495"/>
              <a:ext cx="2082283" cy="767590"/>
              <a:chOff x="757899" y="3079495"/>
              <a:chExt cx="2981486" cy="76759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842752" y="3166110"/>
                <a:ext cx="2811780" cy="5943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rgbClr val="3563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solidFill>
                      <a:srgbClr val="3563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施测</a:t>
                </a:r>
                <a:endParaRPr lang="zh-CN" altLang="en-US" sz="1600" b="1" dirty="0">
                  <a:solidFill>
                    <a:srgbClr val="3563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757899" y="3079495"/>
                <a:ext cx="2981486" cy="767590"/>
              </a:xfrm>
              <a:prstGeom prst="round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563A8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725986" y="3079495"/>
              <a:ext cx="2082283" cy="767590"/>
              <a:chOff x="757899" y="3079495"/>
              <a:chExt cx="2981486" cy="767590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842752" y="3166110"/>
                <a:ext cx="2811780" cy="5943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rgbClr val="3563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solidFill>
                      <a:srgbClr val="3563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数据分析</a:t>
                </a:r>
                <a:endParaRPr lang="zh-CN" altLang="en-US" sz="1600" b="1" dirty="0">
                  <a:solidFill>
                    <a:srgbClr val="3563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757899" y="3079495"/>
                <a:ext cx="2981486" cy="767590"/>
              </a:xfrm>
              <a:prstGeom prst="roundRect">
                <a:avLst/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563A8"/>
                  </a:solidFill>
                </a:endParaRPr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5556510" y="3186013"/>
            <a:ext cx="27106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普查方式：手机、电脑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组织人：辅导员、班主任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如何做：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选择专门的时间、地点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做好签到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宣读指导语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答疑解惑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完成测试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安排补测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711061" y="3071902"/>
            <a:ext cx="25855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目的：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辨别真伪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确定严重程度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掌握学生心理健康总体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情况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组织人：辅导员、班主任、心理健康教育中心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如何做：需要培训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73624" y="147812"/>
            <a:ext cx="1869165" cy="320040"/>
            <a:chOff x="173624" y="147812"/>
            <a:chExt cx="1438103" cy="32004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611727" y="147812"/>
              <a:ext cx="0" cy="320040"/>
            </a:xfrm>
            <a:prstGeom prst="line">
              <a:avLst/>
            </a:prstGeom>
            <a:ln>
              <a:solidFill>
                <a:srgbClr val="3563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73624" y="169333"/>
              <a:ext cx="1089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3563A8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心理健康教育中心</a:t>
              </a:r>
              <a:endParaRPr lang="zh-CN" altLang="en-US" sz="1200" dirty="0">
                <a:solidFill>
                  <a:srgbClr val="3563A8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3245828" y="1390390"/>
            <a:ext cx="5638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普查目的：发现并预防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4"/>
          <p:cNvSpPr/>
          <p:nvPr/>
        </p:nvSpPr>
        <p:spPr bwMode="auto">
          <a:xfrm>
            <a:off x="1411921" y="2571950"/>
            <a:ext cx="1554956" cy="1554956"/>
          </a:xfrm>
          <a:prstGeom prst="ellipse">
            <a:avLst/>
          </a:prstGeom>
          <a:solidFill>
            <a:schemeClr val="bg1"/>
          </a:solidFill>
          <a:ln w="12700">
            <a:solidFill>
              <a:srgbClr val="3563A8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noAutofit/>
          </a:bodyPr>
          <a:lstStyle/>
          <a:p>
            <a:pPr algn="ctr" defTabSz="9321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93064" y="784334"/>
            <a:ext cx="483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563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心理普查量表</a:t>
            </a:r>
            <a:endParaRPr lang="zh-CN" altLang="en-US" sz="2400" b="1" dirty="0">
              <a:solidFill>
                <a:srgbClr val="3563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45945" y="2577465"/>
            <a:ext cx="8484870" cy="1703070"/>
            <a:chOff x="3491" y="5568"/>
            <a:chExt cx="13362" cy="2682"/>
          </a:xfrm>
        </p:grpSpPr>
        <p:sp>
          <p:nvSpPr>
            <p:cNvPr id="6" name="3 arrow"/>
            <p:cNvSpPr/>
            <p:nvPr/>
          </p:nvSpPr>
          <p:spPr bwMode="auto">
            <a:xfrm>
              <a:off x="4969" y="5939"/>
              <a:ext cx="4934" cy="1689"/>
            </a:xfrm>
            <a:prstGeom prst="homePlate">
              <a:avLst/>
            </a:prstGeom>
            <a:noFill/>
            <a:ln w="12700" cap="flat" cmpd="sng" algn="ctr">
              <a:solidFill>
                <a:srgbClr val="3563A8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548640" tIns="45696" rIns="91386" bIns="73109" numCol="1" rtlCol="0" anchor="ctr" anchorCtr="0" compatLnSpc="1"/>
            <a:lstStyle/>
            <a:p>
              <a:pPr defTabSz="913765"/>
              <a:r>
                <a:rPr lang="en-US" sz="2400" b="1" kern="0" dirty="0">
                  <a:solidFill>
                    <a:srgbClr val="3563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r>
                <a:rPr lang="zh-CN" altLang="en-US" sz="2400" b="1" kern="0" dirty="0">
                  <a:solidFill>
                    <a:srgbClr val="3563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项症状清单（</a:t>
              </a:r>
              <a:r>
                <a:rPr lang="en-US" sz="2400" b="1" kern="0" dirty="0">
                  <a:solidFill>
                    <a:srgbClr val="3563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SCL-90</a:t>
              </a:r>
              <a:r>
                <a:rPr lang="zh-CN" altLang="en-US" sz="2400" kern="0" dirty="0" smtClean="0">
                  <a:solidFill>
                    <a:srgbClr val="3563A8"/>
                  </a:solidFill>
                </a:rPr>
                <a:t>）</a:t>
              </a:r>
              <a:endParaRPr lang="en-US" sz="2400" kern="0" dirty="0">
                <a:solidFill>
                  <a:srgbClr val="3563A8"/>
                </a:solidFill>
              </a:endParaRPr>
            </a:p>
          </p:txBody>
        </p:sp>
        <p:sp>
          <p:nvSpPr>
            <p:cNvPr id="12" name="Rounded Rectangle 114"/>
            <p:cNvSpPr/>
            <p:nvPr/>
          </p:nvSpPr>
          <p:spPr bwMode="auto">
            <a:xfrm rot="221567" flipH="1">
              <a:off x="3491" y="6084"/>
              <a:ext cx="1281" cy="1287"/>
            </a:xfrm>
            <a:custGeom>
              <a:avLst/>
              <a:gdLst/>
              <a:ahLst/>
              <a:cxnLst/>
              <a:rect l="l" t="t" r="r" b="b"/>
              <a:pathLst>
                <a:path w="2827740" h="2841018">
                  <a:moveTo>
                    <a:pt x="2117041" y="2272596"/>
                  </a:moveTo>
                  <a:cubicBezTo>
                    <a:pt x="2274182" y="2430255"/>
                    <a:pt x="2238127" y="2601798"/>
                    <a:pt x="2223679" y="2692721"/>
                  </a:cubicBezTo>
                  <a:cubicBezTo>
                    <a:pt x="2087867" y="2792948"/>
                    <a:pt x="1357746" y="2843650"/>
                    <a:pt x="1121506" y="2840913"/>
                  </a:cubicBezTo>
                  <a:cubicBezTo>
                    <a:pt x="1044789" y="2769727"/>
                    <a:pt x="974832" y="2713830"/>
                    <a:pt x="944068" y="2685198"/>
                  </a:cubicBezTo>
                  <a:lnTo>
                    <a:pt x="949266" y="2662763"/>
                  </a:lnTo>
                  <a:cubicBezTo>
                    <a:pt x="1037829" y="2646207"/>
                    <a:pt x="1103471" y="2652034"/>
                    <a:pt x="1192034" y="2635479"/>
                  </a:cubicBezTo>
                  <a:cubicBezTo>
                    <a:pt x="1195810" y="2689822"/>
                    <a:pt x="1161799" y="2763439"/>
                    <a:pt x="1197770" y="2758909"/>
                  </a:cubicBezTo>
                  <a:cubicBezTo>
                    <a:pt x="1219321" y="2617009"/>
                    <a:pt x="1247325" y="2486286"/>
                    <a:pt x="1070819" y="2355083"/>
                  </a:cubicBezTo>
                  <a:close/>
                  <a:moveTo>
                    <a:pt x="880843" y="1369000"/>
                  </a:moveTo>
                  <a:lnTo>
                    <a:pt x="580558" y="1387799"/>
                  </a:lnTo>
                  <a:lnTo>
                    <a:pt x="592303" y="1748079"/>
                  </a:lnTo>
                  <a:lnTo>
                    <a:pt x="902911" y="1717220"/>
                  </a:lnTo>
                  <a:close/>
                  <a:moveTo>
                    <a:pt x="1907670" y="1396424"/>
                  </a:moveTo>
                  <a:lnTo>
                    <a:pt x="1907670" y="1396424"/>
                  </a:lnTo>
                  <a:lnTo>
                    <a:pt x="1907670" y="1396425"/>
                  </a:lnTo>
                  <a:close/>
                  <a:moveTo>
                    <a:pt x="2509109" y="1363418"/>
                  </a:moveTo>
                  <a:cubicBezTo>
                    <a:pt x="2527338" y="1363418"/>
                    <a:pt x="2542116" y="1378196"/>
                    <a:pt x="2542116" y="1396425"/>
                  </a:cubicBezTo>
                  <a:lnTo>
                    <a:pt x="2542115" y="1396425"/>
                  </a:lnTo>
                  <a:cubicBezTo>
                    <a:pt x="2542115" y="1414654"/>
                    <a:pt x="2527337" y="1429432"/>
                    <a:pt x="2509108" y="1429432"/>
                  </a:cubicBezTo>
                  <a:lnTo>
                    <a:pt x="1940677" y="1429431"/>
                  </a:lnTo>
                  <a:cubicBezTo>
                    <a:pt x="1922448" y="1429431"/>
                    <a:pt x="1907670" y="1414653"/>
                    <a:pt x="1907670" y="1396424"/>
                  </a:cubicBezTo>
                  <a:cubicBezTo>
                    <a:pt x="1907670" y="1378196"/>
                    <a:pt x="1922448" y="1363418"/>
                    <a:pt x="1940677" y="1363418"/>
                  </a:cubicBezTo>
                  <a:close/>
                  <a:moveTo>
                    <a:pt x="1889465" y="1264749"/>
                  </a:moveTo>
                  <a:lnTo>
                    <a:pt x="1889465" y="1264749"/>
                  </a:lnTo>
                  <a:lnTo>
                    <a:pt x="1889465" y="1264750"/>
                  </a:lnTo>
                  <a:close/>
                  <a:moveTo>
                    <a:pt x="2490904" y="1231743"/>
                  </a:moveTo>
                  <a:cubicBezTo>
                    <a:pt x="2509133" y="1231743"/>
                    <a:pt x="2523911" y="1246521"/>
                    <a:pt x="2523911" y="1264750"/>
                  </a:cubicBezTo>
                  <a:lnTo>
                    <a:pt x="2523910" y="1264750"/>
                  </a:lnTo>
                  <a:cubicBezTo>
                    <a:pt x="2523910" y="1282979"/>
                    <a:pt x="2509132" y="1297757"/>
                    <a:pt x="2490903" y="1297757"/>
                  </a:cubicBezTo>
                  <a:lnTo>
                    <a:pt x="1922472" y="1297756"/>
                  </a:lnTo>
                  <a:cubicBezTo>
                    <a:pt x="1904243" y="1297756"/>
                    <a:pt x="1889465" y="1282978"/>
                    <a:pt x="1889465" y="1264749"/>
                  </a:cubicBezTo>
                  <a:cubicBezTo>
                    <a:pt x="1889465" y="1246521"/>
                    <a:pt x="1904243" y="1231743"/>
                    <a:pt x="1922472" y="1231743"/>
                  </a:cubicBezTo>
                  <a:close/>
                  <a:moveTo>
                    <a:pt x="1880465" y="1134574"/>
                  </a:moveTo>
                  <a:lnTo>
                    <a:pt x="1880465" y="1134575"/>
                  </a:lnTo>
                  <a:lnTo>
                    <a:pt x="1880465" y="1134575"/>
                  </a:lnTo>
                  <a:close/>
                  <a:moveTo>
                    <a:pt x="2481904" y="1101568"/>
                  </a:moveTo>
                  <a:cubicBezTo>
                    <a:pt x="2500133" y="1101568"/>
                    <a:pt x="2514911" y="1116346"/>
                    <a:pt x="2514911" y="1134575"/>
                  </a:cubicBezTo>
                  <a:lnTo>
                    <a:pt x="2514910" y="1134575"/>
                  </a:lnTo>
                  <a:cubicBezTo>
                    <a:pt x="2514910" y="1152804"/>
                    <a:pt x="2500132" y="1167582"/>
                    <a:pt x="2481903" y="1167582"/>
                  </a:cubicBezTo>
                  <a:lnTo>
                    <a:pt x="1913472" y="1167581"/>
                  </a:lnTo>
                  <a:cubicBezTo>
                    <a:pt x="1895243" y="1167581"/>
                    <a:pt x="1880465" y="1152803"/>
                    <a:pt x="1880465" y="1134575"/>
                  </a:cubicBezTo>
                  <a:cubicBezTo>
                    <a:pt x="1880465" y="1116346"/>
                    <a:pt x="1895243" y="1101568"/>
                    <a:pt x="1913472" y="1101568"/>
                  </a:cubicBezTo>
                  <a:close/>
                  <a:moveTo>
                    <a:pt x="1670888" y="1044901"/>
                  </a:moveTo>
                  <a:cubicBezTo>
                    <a:pt x="1745356" y="1115767"/>
                    <a:pt x="1792537" y="1219845"/>
                    <a:pt x="1794576" y="1336371"/>
                  </a:cubicBezTo>
                  <a:cubicBezTo>
                    <a:pt x="1796258" y="1432463"/>
                    <a:pt x="1766965" y="1521168"/>
                    <a:pt x="1715392" y="1589971"/>
                  </a:cubicBezTo>
                  <a:lnTo>
                    <a:pt x="1460652" y="1356165"/>
                  </a:lnTo>
                  <a:close/>
                  <a:moveTo>
                    <a:pt x="850961" y="924919"/>
                  </a:moveTo>
                  <a:lnTo>
                    <a:pt x="558241" y="925116"/>
                  </a:lnTo>
                  <a:lnTo>
                    <a:pt x="575096" y="1304815"/>
                  </a:lnTo>
                  <a:lnTo>
                    <a:pt x="868839" y="1288776"/>
                  </a:lnTo>
                  <a:close/>
                  <a:moveTo>
                    <a:pt x="1379551" y="949114"/>
                  </a:moveTo>
                  <a:lnTo>
                    <a:pt x="1446658" y="1376884"/>
                  </a:lnTo>
                  <a:lnTo>
                    <a:pt x="1446659" y="1376882"/>
                  </a:lnTo>
                  <a:lnTo>
                    <a:pt x="1446455" y="1380053"/>
                  </a:lnTo>
                  <a:lnTo>
                    <a:pt x="1699552" y="1611887"/>
                  </a:lnTo>
                  <a:cubicBezTo>
                    <a:pt x="1635404" y="1690619"/>
                    <a:pt x="1542531" y="1740316"/>
                    <a:pt x="1438617" y="1742134"/>
                  </a:cubicBezTo>
                  <a:cubicBezTo>
                    <a:pt x="1238165" y="1745642"/>
                    <a:pt x="1072537" y="1569664"/>
                    <a:pt x="1068677" y="1349075"/>
                  </a:cubicBezTo>
                  <a:cubicBezTo>
                    <a:pt x="1065113" y="1145421"/>
                    <a:pt x="1200678" y="974941"/>
                    <a:pt x="1379551" y="949114"/>
                  </a:cubicBezTo>
                  <a:close/>
                  <a:moveTo>
                    <a:pt x="2446737" y="687457"/>
                  </a:moveTo>
                  <a:lnTo>
                    <a:pt x="903247" y="643293"/>
                  </a:lnTo>
                  <a:lnTo>
                    <a:pt x="906180" y="700861"/>
                  </a:lnTo>
                  <a:lnTo>
                    <a:pt x="2449573" y="744909"/>
                  </a:lnTo>
                  <a:close/>
                  <a:moveTo>
                    <a:pt x="2441085" y="573022"/>
                  </a:moveTo>
                  <a:lnTo>
                    <a:pt x="897418" y="528853"/>
                  </a:lnTo>
                  <a:lnTo>
                    <a:pt x="900350" y="586422"/>
                  </a:lnTo>
                  <a:lnTo>
                    <a:pt x="2443923" y="630476"/>
                  </a:lnTo>
                  <a:close/>
                  <a:moveTo>
                    <a:pt x="2496211" y="489777"/>
                  </a:moveTo>
                  <a:lnTo>
                    <a:pt x="2510220" y="813569"/>
                  </a:lnTo>
                  <a:lnTo>
                    <a:pt x="909594" y="784077"/>
                  </a:lnTo>
                  <a:lnTo>
                    <a:pt x="964396" y="1804001"/>
                  </a:lnTo>
                  <a:lnTo>
                    <a:pt x="524733" y="1842893"/>
                  </a:lnTo>
                  <a:lnTo>
                    <a:pt x="459271" y="410673"/>
                  </a:lnTo>
                  <a:close/>
                  <a:moveTo>
                    <a:pt x="2629588" y="282400"/>
                  </a:moveTo>
                  <a:lnTo>
                    <a:pt x="310251" y="153390"/>
                  </a:lnTo>
                  <a:lnTo>
                    <a:pt x="409854" y="2139731"/>
                  </a:lnTo>
                  <a:lnTo>
                    <a:pt x="2701663" y="2005119"/>
                  </a:lnTo>
                  <a:close/>
                  <a:moveTo>
                    <a:pt x="28715" y="0"/>
                  </a:moveTo>
                  <a:lnTo>
                    <a:pt x="2728199" y="174227"/>
                  </a:lnTo>
                  <a:lnTo>
                    <a:pt x="2827740" y="2181245"/>
                  </a:lnTo>
                  <a:lnTo>
                    <a:pt x="218271" y="2386985"/>
                  </a:lnTo>
                  <a:lnTo>
                    <a:pt x="119907" y="2373001"/>
                  </a:lnTo>
                  <a:lnTo>
                    <a:pt x="13" y="89778"/>
                  </a:lnTo>
                  <a:cubicBezTo>
                    <a:pt x="-722" y="61732"/>
                    <a:pt x="29450" y="28046"/>
                    <a:pt x="28715" y="0"/>
                  </a:cubicBezTo>
                  <a:close/>
                </a:path>
              </a:pathLst>
            </a:custGeom>
            <a:solidFill>
              <a:srgbClr val="3563A8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45720" bIns="91440" numCol="1" spcCol="0" rtlCol="0" fromWordArt="0" anchor="b" anchorCtr="0" forceAA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pc="-5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365" y="5568"/>
              <a:ext cx="6489" cy="2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ea"/>
                </a:rPr>
                <a:t>世界上最著名的心理健康测试量表之一，是当前使用最为广泛的精神障碍和心理疾病门诊检查量表，将</a:t>
              </a: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ea"/>
                </a:rPr>
                <a:t>协助我们从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ea"/>
                </a:rPr>
                <a:t>十个方面来</a:t>
              </a: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ea"/>
                </a:rPr>
                <a:t>了解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ea"/>
                </a:rPr>
                <a:t>学生</a:t>
              </a: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ea"/>
                </a:rPr>
                <a:t>的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ea"/>
                </a:rPr>
                <a:t>心理健康程度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73624" y="147812"/>
            <a:ext cx="1869165" cy="320040"/>
            <a:chOff x="173624" y="147812"/>
            <a:chExt cx="1438103" cy="32004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611727" y="147812"/>
              <a:ext cx="0" cy="320040"/>
            </a:xfrm>
            <a:prstGeom prst="line">
              <a:avLst/>
            </a:prstGeom>
            <a:ln>
              <a:solidFill>
                <a:srgbClr val="3563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73624" y="169333"/>
              <a:ext cx="1089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3563A8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心理健康教育中心</a:t>
              </a:r>
              <a:endParaRPr lang="zh-CN" altLang="en-US" sz="1200" dirty="0">
                <a:solidFill>
                  <a:srgbClr val="3563A8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3624" y="147812"/>
            <a:ext cx="1869165" cy="320040"/>
            <a:chOff x="173624" y="147812"/>
            <a:chExt cx="1438103" cy="32004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611727" y="147812"/>
              <a:ext cx="0" cy="320040"/>
            </a:xfrm>
            <a:prstGeom prst="line">
              <a:avLst/>
            </a:prstGeom>
            <a:ln>
              <a:solidFill>
                <a:srgbClr val="3563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173624" y="169333"/>
              <a:ext cx="1089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3563A8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心理健康教育中心</a:t>
              </a:r>
              <a:endParaRPr lang="zh-CN" altLang="en-US" sz="1200" dirty="0">
                <a:solidFill>
                  <a:srgbClr val="3563A8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677736" y="1224282"/>
            <a:ext cx="483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563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普查中可能会出现的问题</a:t>
            </a:r>
            <a:endParaRPr lang="zh-CN" altLang="en-US" sz="2400" b="1" dirty="0">
              <a:solidFill>
                <a:srgbClr val="3563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155940" y="2363638"/>
          <a:ext cx="9004060" cy="377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/>
          <p:nvPr/>
        </p:nvSpPr>
        <p:spPr>
          <a:xfrm>
            <a:off x="3677392" y="784334"/>
            <a:ext cx="48372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563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操作流程（电脑版）</a:t>
            </a:r>
            <a:endParaRPr lang="zh-CN" altLang="en-US" sz="2400" b="1" dirty="0">
              <a:solidFill>
                <a:srgbClr val="3563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754088" y="1405448"/>
            <a:ext cx="2683823" cy="47501"/>
          </a:xfrm>
          <a:prstGeom prst="rect">
            <a:avLst/>
          </a:prstGeom>
          <a:solidFill>
            <a:srgbClr val="35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162685" y="1777365"/>
            <a:ext cx="1072642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</a:rPr>
              <a:t>网址：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</p:txBody>
      </p:sp>
      <p:sp>
        <p:nvSpPr>
          <p:cNvPr id="67" name="文本框 50"/>
          <p:cNvSpPr txBox="1"/>
          <p:nvPr/>
        </p:nvSpPr>
        <p:spPr>
          <a:xfrm>
            <a:off x="1701233" y="3296804"/>
            <a:ext cx="3114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误  解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3624" y="147812"/>
            <a:ext cx="1869165" cy="320040"/>
            <a:chOff x="173624" y="147812"/>
            <a:chExt cx="1438103" cy="32004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611727" y="147812"/>
              <a:ext cx="0" cy="320040"/>
            </a:xfrm>
            <a:prstGeom prst="line">
              <a:avLst/>
            </a:prstGeom>
            <a:ln>
              <a:solidFill>
                <a:srgbClr val="3563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73624" y="169333"/>
              <a:ext cx="1089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3563A8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心理健康教育中心</a:t>
              </a:r>
              <a:endParaRPr lang="zh-CN" altLang="en-US" sz="1200" dirty="0">
                <a:solidFill>
                  <a:srgbClr val="3563A8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" y="1510030"/>
            <a:ext cx="11275695" cy="53149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240" y="467360"/>
            <a:ext cx="11855450" cy="5923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780" y="440690"/>
            <a:ext cx="11395075" cy="55073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95" y="377190"/>
            <a:ext cx="11320145" cy="5761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97465" y="3499485"/>
            <a:ext cx="1001395" cy="275590"/>
          </a:xfrm>
          <a:prstGeom prst="rect">
            <a:avLst/>
          </a:prstGeom>
          <a:solidFill>
            <a:srgbClr val="FE8294"/>
          </a:solidFill>
        </p:spPr>
        <p:txBody>
          <a:bodyPr wrap="square" rtlCol="0">
            <a:spAutoFit/>
          </a:bodyPr>
          <a:p>
            <a:r>
              <a:rPr lang="en-US" altLang="zh-CN" sz="1200"/>
              <a:t>126.com</a:t>
            </a:r>
            <a:endParaRPr lang="en-US" altLang="zh-CN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/>
          <p:nvPr/>
        </p:nvSpPr>
        <p:spPr>
          <a:xfrm>
            <a:off x="3772007" y="292844"/>
            <a:ext cx="48372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563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操作流程（手机版）</a:t>
            </a:r>
            <a:endParaRPr lang="zh-CN" altLang="en-US" sz="2400" b="1" dirty="0">
              <a:solidFill>
                <a:srgbClr val="3563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48703" y="913958"/>
            <a:ext cx="2683823" cy="47501"/>
          </a:xfrm>
          <a:prstGeom prst="rect">
            <a:avLst/>
          </a:prstGeom>
          <a:solidFill>
            <a:srgbClr val="35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162685" y="1777365"/>
            <a:ext cx="1072642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</a:endParaRPr>
          </a:p>
        </p:txBody>
      </p:sp>
      <p:sp>
        <p:nvSpPr>
          <p:cNvPr id="67" name="文本框 50"/>
          <p:cNvSpPr txBox="1"/>
          <p:nvPr/>
        </p:nvSpPr>
        <p:spPr>
          <a:xfrm>
            <a:off x="1701233" y="3296804"/>
            <a:ext cx="3114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误  解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3624" y="147812"/>
            <a:ext cx="1869165" cy="320040"/>
            <a:chOff x="173624" y="147812"/>
            <a:chExt cx="1438103" cy="32004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611727" y="147812"/>
              <a:ext cx="0" cy="320040"/>
            </a:xfrm>
            <a:prstGeom prst="line">
              <a:avLst/>
            </a:prstGeom>
            <a:ln>
              <a:solidFill>
                <a:srgbClr val="3563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73624" y="169333"/>
              <a:ext cx="1089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rgbClr val="3563A8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心理健康教育中心</a:t>
              </a:r>
              <a:endParaRPr lang="zh-CN" altLang="en-US" sz="1200" dirty="0">
                <a:solidFill>
                  <a:srgbClr val="3563A8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9405" y="1140460"/>
            <a:ext cx="8343900" cy="56407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800080"/>
      </a:folHlink>
    </a:clrScheme>
    <a:fontScheme name="自定义 22">
      <a:majorFont>
        <a:latin typeface="Arial"/>
        <a:ea typeface="宋体"/>
        <a:cs typeface=""/>
      </a:majorFont>
      <a:minorFont>
        <a:latin typeface="Arial Unicode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WPS 演示</Application>
  <PresentationFormat>宽屏</PresentationFormat>
  <Paragraphs>77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华文细黑</vt:lpstr>
      <vt:lpstr>微软雅黑 Light</vt:lpstr>
      <vt:lpstr>Arial Unicode MS</vt:lpstr>
      <vt:lpstr>Segoe UI</vt:lpstr>
      <vt:lpstr>Segoe UI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</dc:creator>
  <cp:lastModifiedBy>云中花开</cp:lastModifiedBy>
  <cp:revision>124</cp:revision>
  <dcterms:created xsi:type="dcterms:W3CDTF">2014-10-17T09:09:00Z</dcterms:created>
  <dcterms:modified xsi:type="dcterms:W3CDTF">2019-05-16T07:05:25Z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