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6"/>
  </p:notesMasterIdLst>
  <p:sldIdLst>
    <p:sldId id="256" r:id="rId3"/>
    <p:sldId id="260" r:id="rId4"/>
    <p:sldId id="464" r:id="rId5"/>
    <p:sldId id="465" r:id="rId6"/>
    <p:sldId id="463" r:id="rId7"/>
    <p:sldId id="325" r:id="rId8"/>
    <p:sldId id="459" r:id="rId9"/>
    <p:sldId id="458" r:id="rId10"/>
    <p:sldId id="457" r:id="rId11"/>
    <p:sldId id="462" r:id="rId12"/>
    <p:sldId id="456" r:id="rId13"/>
    <p:sldId id="460" r:id="rId14"/>
    <p:sldId id="461" r:id="rId15"/>
    <p:sldId id="303" r:id="rId16"/>
    <p:sldId id="326" r:id="rId17"/>
    <p:sldId id="304" r:id="rId18"/>
    <p:sldId id="305" r:id="rId19"/>
    <p:sldId id="306" r:id="rId20"/>
    <p:sldId id="309" r:id="rId21"/>
    <p:sldId id="327" r:id="rId22"/>
    <p:sldId id="452" r:id="rId23"/>
    <p:sldId id="453" r:id="rId24"/>
    <p:sldId id="454" r:id="rId25"/>
    <p:sldId id="455" r:id="rId26"/>
    <p:sldId id="310" r:id="rId27"/>
    <p:sldId id="311" r:id="rId28"/>
    <p:sldId id="312" r:id="rId29"/>
    <p:sldId id="328" r:id="rId30"/>
    <p:sldId id="418" r:id="rId31"/>
    <p:sldId id="313" r:id="rId32"/>
    <p:sldId id="314" r:id="rId33"/>
    <p:sldId id="437" r:id="rId34"/>
    <p:sldId id="315" r:id="rId35"/>
    <p:sldId id="447" r:id="rId36"/>
    <p:sldId id="448" r:id="rId37"/>
    <p:sldId id="449" r:id="rId38"/>
    <p:sldId id="450" r:id="rId39"/>
    <p:sldId id="451" r:id="rId40"/>
    <p:sldId id="275" r:id="rId41"/>
    <p:sldId id="444" r:id="rId42"/>
    <p:sldId id="445" r:id="rId43"/>
    <p:sldId id="446" r:id="rId44"/>
    <p:sldId id="281" r:id="rId45"/>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 xmlns:p15="http://schemas.microsoft.com/office/powerpoint/2012/main">
        <p15:guide id="1" orient="horz" pos="2123">
          <p15:clr>
            <a:srgbClr val="A4A3A4"/>
          </p15:clr>
        </p15:guide>
        <p15:guide id="2" pos="38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013"/>
    <a:srgbClr val="DC5C31"/>
    <a:srgbClr val="FF6600"/>
    <a:srgbClr val="FF9933"/>
    <a:srgbClr val="FF3300"/>
    <a:srgbClr val="000000"/>
    <a:srgbClr val="1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snapToObjects="1" showGuides="1">
      <p:cViewPr varScale="1">
        <p:scale>
          <a:sx n="108" d="100"/>
          <a:sy n="108" d="100"/>
        </p:scale>
        <p:origin x="-666" y="-84"/>
      </p:cViewPr>
      <p:guideLst>
        <p:guide orient="horz" pos="2123"/>
        <p:guide pos="3801"/>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11493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互联网</a:t>
            </a:r>
            <a:r>
              <a:rPr lang="en-US" altLang="zh-CN"/>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学期：</a:t>
            </a:r>
            <a:r>
              <a:rPr lang="en-US" altLang="zh-CN" dirty="0"/>
              <a:t>2016.04.20 00.00.00 2016.06.20 23.59.59</a:t>
            </a:r>
          </a:p>
          <a:p>
            <a:r>
              <a:rPr lang="zh-CN" altLang="en-US" dirty="0"/>
              <a:t>学生登录 用户名是学生的学号，密码是</a:t>
            </a:r>
            <a:r>
              <a:rPr lang="en-US" altLang="zh-CN" dirty="0"/>
              <a:t>123456</a:t>
            </a:r>
            <a:r>
              <a:rPr lang="zh-CN" altLang="en-US" dirty="0"/>
              <a:t>，  如果之前学习登录过用户名为学号，密码为学生已修改的密码</a:t>
            </a:r>
            <a:r>
              <a:rPr lang="en-US" altLang="zh-CN" dirty="0"/>
              <a:t>,</a:t>
            </a:r>
            <a:r>
              <a:rPr lang="zh-CN" altLang="en-US" dirty="0"/>
              <a:t>请知晓。</a:t>
            </a:r>
          </a:p>
          <a:p>
            <a:r>
              <a:rPr lang="zh-CN" altLang="en-US" dirty="0"/>
              <a:t>视频：</a:t>
            </a:r>
            <a:r>
              <a:rPr lang="en-US" altLang="zh-CN" dirty="0"/>
              <a:t>30    %</a:t>
            </a:r>
            <a:r>
              <a:rPr lang="zh-CN" altLang="en-US" dirty="0"/>
              <a:t>，课程检验： </a:t>
            </a:r>
            <a:r>
              <a:rPr lang="en-US" altLang="zh-CN" dirty="0"/>
              <a:t>40  %</a:t>
            </a:r>
            <a:r>
              <a:rPr lang="zh-CN" altLang="en-US" dirty="0"/>
              <a:t>，考试：</a:t>
            </a:r>
            <a:r>
              <a:rPr lang="en-US" altLang="zh-CN" dirty="0"/>
              <a:t>20   %</a:t>
            </a:r>
            <a:r>
              <a:rPr lang="zh-CN" altLang="en-US" dirty="0"/>
              <a:t>，访问数：</a:t>
            </a:r>
            <a:r>
              <a:rPr lang="en-US" altLang="zh-CN" dirty="0"/>
              <a:t>10   %</a:t>
            </a:r>
            <a:r>
              <a:rPr lang="zh-CN" altLang="en-US" dirty="0"/>
              <a:t>访问数达</a:t>
            </a:r>
            <a:r>
              <a:rPr lang="en-US" altLang="zh-CN" dirty="0"/>
              <a:t>20 </a:t>
            </a:r>
            <a:r>
              <a:rPr lang="zh-CN" altLang="en-US" dirty="0"/>
              <a:t>次为满分，请知晓。</a:t>
            </a:r>
          </a:p>
          <a:p>
            <a:r>
              <a:rPr lang="zh-CN" altLang="en-US" dirty="0"/>
              <a:t>考试日期：</a:t>
            </a:r>
            <a:r>
              <a:rPr lang="en-US" altLang="zh-CN" dirty="0"/>
              <a:t>2016-06-17 00:00 </a:t>
            </a:r>
            <a:r>
              <a:rPr lang="zh-CN" altLang="en-US" dirty="0"/>
              <a:t>至 </a:t>
            </a:r>
            <a:r>
              <a:rPr lang="en-US" altLang="zh-CN" dirty="0"/>
              <a:t>2016-06-20 23:59</a:t>
            </a:r>
          </a:p>
          <a:p>
            <a:r>
              <a:rPr lang="zh-CN" altLang="en-US" dirty="0"/>
              <a:t>考试限时</a:t>
            </a:r>
            <a:r>
              <a:rPr lang="en-US" altLang="zh-CN" dirty="0"/>
              <a:t>:90</a:t>
            </a:r>
          </a:p>
          <a:p>
            <a:r>
              <a:rPr lang="zh-CN" altLang="en-US" dirty="0"/>
              <a:t>任务点完成 </a:t>
            </a:r>
            <a:r>
              <a:rPr lang="en-US" altLang="zh-CN" dirty="0"/>
              <a:t>60  %</a:t>
            </a:r>
            <a:r>
              <a:rPr lang="zh-CN" altLang="en-US" dirty="0"/>
              <a:t>可以参加考试</a:t>
            </a:r>
          </a:p>
        </p:txBody>
      </p:sp>
      <p:sp>
        <p:nvSpPr>
          <p:cNvPr id="4" name="灯片编号占位符 3"/>
          <p:cNvSpPr>
            <a:spLocks noGrp="1"/>
          </p:cNvSpPr>
          <p:nvPr>
            <p:ph type="sldNum" sz="quarter" idx="10"/>
          </p:nvPr>
        </p:nvSpPr>
        <p:spPr/>
        <p:txBody>
          <a:bodyPr/>
          <a:lstStyle/>
          <a:p>
            <a:pPr>
              <a:defRPr/>
            </a:pPr>
            <a:fld id="{07E88DE1-3425-4D29-9AB3-F99F740A8521}" type="slidenum">
              <a:rPr lang="zh-CN" altLang="en-US" smtClean="0"/>
              <a:t>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07E88DE1-3425-4D29-9AB3-F99F740A8521}" type="slidenum">
              <a:rPr kumimoji="0" lang="zh-CN" altLang="en-US" sz="1800" b="0" i="0" u="none" strike="noStrike" kern="0" cap="none" spc="0" normalizeH="0" baseline="0" noProof="0" smtClean="0">
                <a:ln>
                  <a:noFill/>
                </a:ln>
                <a:solidFill>
                  <a:sysClr val="windowText" lastClr="000000"/>
                </a:solidFill>
                <a:effectLst/>
                <a:uLnTx/>
                <a:uFillTx/>
              </a:rPr>
              <a:t>20</a:t>
            </a:fld>
            <a:endParaRPr kumimoji="0" lang="en-US" altLang="zh-CN"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alpha val="100000"/>
          </a:schemeClr>
        </a:solidFill>
        <a:effectLst/>
      </p:bgPr>
    </p:bg>
    <p:spTree>
      <p:nvGrpSpPr>
        <p:cNvPr id="1" name=""/>
        <p:cNvGrpSpPr/>
        <p:nvPr/>
      </p:nvGrpSpPr>
      <p:grpSpPr>
        <a:xfrm>
          <a:off x="0" y="0"/>
          <a:ext cx="0" cy="0"/>
          <a:chOff x="0" y="0"/>
          <a:chExt cx="0" cy="0"/>
        </a:xfrm>
      </p:grpSpPr>
      <p:pic>
        <p:nvPicPr>
          <p:cNvPr id="3074" name="图片 7"/>
          <p:cNvPicPr>
            <a:picLocks noChangeAspect="1"/>
          </p:cNvPicPr>
          <p:nvPr/>
        </p:nvPicPr>
        <p:blipFill>
          <a:blip r:embed="rId2"/>
          <a:srcRect l="320" t="1848"/>
          <a:stretch>
            <a:fillRect/>
          </a:stretch>
        </p:blipFill>
        <p:spPr>
          <a:xfrm>
            <a:off x="0" y="0"/>
            <a:ext cx="12199938" cy="6848475"/>
          </a:xfrm>
          <a:prstGeom prst="rect">
            <a:avLst/>
          </a:prstGeom>
          <a:noFill/>
          <a:ln w="9525">
            <a:noFill/>
          </a:ln>
        </p:spPr>
      </p:pic>
      <p:sp>
        <p:nvSpPr>
          <p:cNvPr id="3075" name="KSO_FD"/>
          <p:cNvSpPr>
            <a:spLocks noGrp="1"/>
          </p:cNvSpPr>
          <p:nvPr>
            <p:ph type="dt" sz="half" idx="2"/>
          </p:nvPr>
        </p:nvSpPr>
        <p:spPr>
          <a:xfrm>
            <a:off x="609600" y="6245225"/>
            <a:ext cx="2844800" cy="476250"/>
          </a:xfrm>
          <a:prstGeom prst="rect">
            <a:avLst/>
          </a:prstGeom>
          <a:noFill/>
          <a:ln w="9525">
            <a:noFill/>
          </a:ln>
        </p:spPr>
        <p:txBody>
          <a:bodyPr anchor="ctr"/>
          <a:lstStyle/>
          <a:p>
            <a:endParaRPr lang="zh-CN" altLang="en-US" dirty="0"/>
          </a:p>
        </p:txBody>
      </p:sp>
      <p:sp>
        <p:nvSpPr>
          <p:cNvPr id="3076" name="KSO_FT"/>
          <p:cNvSpPr>
            <a:spLocks noGrp="1"/>
          </p:cNvSpPr>
          <p:nvPr>
            <p:ph type="ftr" sz="quarter" idx="3"/>
          </p:nvPr>
        </p:nvSpPr>
        <p:spPr>
          <a:xfrm>
            <a:off x="4165600" y="6245225"/>
            <a:ext cx="3860800" cy="476250"/>
          </a:xfrm>
          <a:prstGeom prst="rect">
            <a:avLst/>
          </a:prstGeom>
          <a:noFill/>
          <a:ln w="9525">
            <a:noFill/>
          </a:ln>
        </p:spPr>
        <p:txBody>
          <a:bodyPr anchor="ctr"/>
          <a:lstStyle/>
          <a:p>
            <a:endParaRPr lang="zh-CN" altLang="en-US" dirty="0"/>
          </a:p>
        </p:txBody>
      </p:sp>
      <p:sp>
        <p:nvSpPr>
          <p:cNvPr id="3077" name="KSO_FN"/>
          <p:cNvSpPr>
            <a:spLocks noGrp="1"/>
          </p:cNvSpPr>
          <p:nvPr>
            <p:ph type="sldNum" sz="quarter" idx="4"/>
          </p:nvPr>
        </p:nvSpPr>
        <p:spPr>
          <a:xfrm>
            <a:off x="8737600" y="6245225"/>
            <a:ext cx="2844800" cy="476250"/>
          </a:xfrm>
          <a:prstGeom prst="rect">
            <a:avLst/>
          </a:prstGeom>
          <a:noFill/>
          <a:ln w="9525">
            <a:noFill/>
          </a:ln>
        </p:spPr>
        <p:txBody>
          <a:bodyPr anchor="ctr"/>
          <a:lstStyle/>
          <a:p>
            <a:fld id="{9A0DB2DC-4C9A-4742-B13C-FB6460FD3503}" type="slidenum">
              <a:rPr lang="zh-CN" altLang="en-US" dirty="0"/>
              <a:t>‹#›</a:t>
            </a:fld>
            <a:endParaRPr lang="zh-CN" altLang="en-US" dirty="0"/>
          </a:p>
        </p:txBody>
      </p:sp>
      <p:sp>
        <p:nvSpPr>
          <p:cNvPr id="3078" name="KSO_BT1"/>
          <p:cNvSpPr>
            <a:spLocks noGrp="1"/>
          </p:cNvSpPr>
          <p:nvPr>
            <p:ph type="ctrTitle"/>
          </p:nvPr>
        </p:nvSpPr>
        <p:spPr>
          <a:xfrm>
            <a:off x="1536700" y="2384425"/>
            <a:ext cx="7493000" cy="1000125"/>
          </a:xfrm>
          <a:prstGeom prst="rect">
            <a:avLst/>
          </a:prstGeom>
          <a:noFill/>
          <a:ln w="9525">
            <a:noFill/>
          </a:ln>
        </p:spPr>
        <p:txBody>
          <a:bodyPr anchor="b"/>
          <a:lstStyle>
            <a:lvl1pPr lvl="0" algn="ctr">
              <a:defRPr sz="3600" kern="1200"/>
            </a:lvl1pPr>
          </a:lstStyle>
          <a:p>
            <a:pPr lvl="0"/>
            <a:r>
              <a:rPr lang="zh-CN" altLang="en-US"/>
              <a:t>单击此处编辑母版标题样式</a:t>
            </a:r>
          </a:p>
        </p:txBody>
      </p:sp>
      <p:sp>
        <p:nvSpPr>
          <p:cNvPr id="3079" name="KSO_BC1"/>
          <p:cNvSpPr>
            <a:spLocks noGrp="1"/>
          </p:cNvSpPr>
          <p:nvPr>
            <p:ph type="subTitle" idx="1"/>
          </p:nvPr>
        </p:nvSpPr>
        <p:spPr>
          <a:xfrm>
            <a:off x="1524000" y="3390900"/>
            <a:ext cx="7481888" cy="812800"/>
          </a:xfrm>
          <a:prstGeom prst="rect">
            <a:avLst/>
          </a:prstGeom>
          <a:noFill/>
          <a:ln w="9525">
            <a:noFill/>
          </a:ln>
        </p:spPr>
        <p:txBody>
          <a:bodyPr anchor="t"/>
          <a:lstStyle>
            <a:lvl1pPr marL="0" lvl="0" indent="0" algn="ctr">
              <a:buNone/>
              <a:defRPr sz="2400" kern="1200"/>
            </a:lvl1pPr>
            <a:lvl2pPr marL="0" lvl="1" indent="0" algn="ctr">
              <a:buNone/>
              <a:defRPr sz="2400" kern="1200"/>
            </a:lvl2pPr>
            <a:lvl3pPr marL="914400" lvl="2" indent="-914400" algn="ctr">
              <a:buNone/>
              <a:defRPr sz="2400" kern="1200"/>
            </a:lvl3pPr>
            <a:lvl4pPr marL="1371600" lvl="3" indent="-1371600" algn="ctr">
              <a:buNone/>
              <a:defRPr sz="2400" kern="1200"/>
            </a:lvl4pPr>
            <a:lvl5pPr marL="1828800" lvl="4" indent="-1828800" algn="ctr">
              <a:buNone/>
              <a:defRPr sz="2400" kern="1200"/>
            </a:lvl5pPr>
          </a:lstStyle>
          <a:p>
            <a:pPr lvl="0"/>
            <a:r>
              <a:rPr lang="zh-CN" altLang="en-US"/>
              <a:t>单击此处编辑母版副标题样式</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1663" y="1539875"/>
            <a:ext cx="5333889" cy="46339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3261" y="1539875"/>
            <a:ext cx="5333889" cy="46339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5778" y="676275"/>
            <a:ext cx="2721372" cy="54975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1663" y="676275"/>
            <a:ext cx="8006355" cy="54975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18" name="Shape 18"/>
          <p:cNvSpPr>
            <a:spLocks noGrp="1"/>
          </p:cNvSpPr>
          <p:nvPr>
            <p:ph type="title" hasCustomPrompt="1"/>
          </p:nvPr>
        </p:nvSpPr>
        <p:spPr>
          <a:prstGeom prst="rect">
            <a:avLst/>
          </a:prstGeom>
        </p:spPr>
        <p:txBody>
          <a:bodyPr/>
          <a:lstStyle/>
          <a:p>
            <a:pPr lvl="0">
              <a:defRPr sz="1800">
                <a:solidFill>
                  <a:srgbClr val="000000"/>
                </a:solidFill>
              </a:defRPr>
            </a:pPr>
            <a:r>
              <a:rPr sz="7200">
                <a:solidFill>
                  <a:srgbClr val="FFFFFF"/>
                </a:solidFill>
              </a:rPr>
              <a:t>标题文本</a:t>
            </a:r>
          </a:p>
        </p:txBody>
      </p:sp>
      <p:sp>
        <p:nvSpPr>
          <p:cNvPr id="19" name="Shape 19"/>
          <p:cNvSpPr>
            <a:spLocks noGrp="1"/>
          </p:cNvSpPr>
          <p:nvPr>
            <p:ph type="body" idx="1" hasCustomPrompt="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正文级别 1</a:t>
            </a:r>
          </a:p>
          <a:p>
            <a:pPr lvl="1">
              <a:defRPr sz="1800">
                <a:solidFill>
                  <a:srgbClr val="000000"/>
                </a:solidFill>
              </a:defRPr>
            </a:pPr>
            <a:r>
              <a:rPr sz="3600">
                <a:solidFill>
                  <a:srgbClr val="FFFFFF"/>
                </a:solidFill>
              </a:rPr>
              <a:t>正文级别 2</a:t>
            </a:r>
          </a:p>
          <a:p>
            <a:pPr lvl="2">
              <a:defRPr sz="1800">
                <a:solidFill>
                  <a:srgbClr val="000000"/>
                </a:solidFill>
              </a:defRPr>
            </a:pPr>
            <a:r>
              <a:rPr sz="3600">
                <a:solidFill>
                  <a:srgbClr val="FFFFFF"/>
                </a:solidFill>
              </a:rPr>
              <a:t>正文级别 3</a:t>
            </a:r>
          </a:p>
          <a:p>
            <a:pPr lvl="3">
              <a:defRPr sz="1800">
                <a:solidFill>
                  <a:srgbClr val="000000"/>
                </a:solidFill>
              </a:defRPr>
            </a:pPr>
            <a:r>
              <a:rPr sz="3600">
                <a:solidFill>
                  <a:srgbClr val="FFFFFF"/>
                </a:solidFill>
              </a:rPr>
              <a:t>正文级别 4</a:t>
            </a:r>
          </a:p>
          <a:p>
            <a:pPr lvl="4">
              <a:defRPr sz="1800">
                <a:solidFill>
                  <a:srgbClr val="000000"/>
                </a:solidFill>
              </a:defRPr>
            </a:pPr>
            <a:r>
              <a:rPr sz="3600">
                <a:solidFill>
                  <a:srgbClr val="FFFFFF"/>
                </a:solidFill>
              </a:rPr>
              <a:t>正文级别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eaLnBrk="1" hangingPunct="1"/>
            <a:endParaRPr lang="zh-CN" altLang="en-US" dirty="0"/>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eaLnBrk="1" hangingPunct="1"/>
            <a:endParaRPr lang="zh-CN" altLang="en-US" dirty="0"/>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eaLnBrk="1" hangingPunct="1"/>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050" name="图片 13"/>
          <p:cNvPicPr>
            <a:picLocks noChangeAspect="1"/>
          </p:cNvPicPr>
          <p:nvPr/>
        </p:nvPicPr>
        <p:blipFill>
          <a:blip r:embed="rId14"/>
          <a:stretch>
            <a:fillRect/>
          </a:stretch>
        </p:blipFill>
        <p:spPr>
          <a:xfrm>
            <a:off x="0" y="0"/>
            <a:ext cx="12192000" cy="979488"/>
          </a:xfrm>
          <a:prstGeom prst="rect">
            <a:avLst/>
          </a:prstGeom>
          <a:noFill/>
          <a:ln w="9525">
            <a:noFill/>
          </a:ln>
        </p:spPr>
      </p:pic>
      <p:sp>
        <p:nvSpPr>
          <p:cNvPr id="2051" name="KSO_FD"/>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9D9D9D"/>
                </a:solidFill>
              </a:defRPr>
            </a:lvl1pPr>
          </a:lstStyle>
          <a:p>
            <a:pPr lvl="0"/>
            <a:endParaRPr lang="zh-CN" altLang="en-US" dirty="0"/>
          </a:p>
        </p:txBody>
      </p:sp>
      <p:sp>
        <p:nvSpPr>
          <p:cNvPr id="2052" name="KSO_FT"/>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9D9D9D"/>
                </a:solidFill>
              </a:defRPr>
            </a:lvl1pPr>
          </a:lstStyle>
          <a:p>
            <a:pPr lvl="0"/>
            <a:endParaRPr lang="zh-CN" altLang="en-US" dirty="0"/>
          </a:p>
        </p:txBody>
      </p:sp>
      <p:sp>
        <p:nvSpPr>
          <p:cNvPr id="2053" name="KSO_FN"/>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9D9D9D"/>
                </a:solidFill>
              </a:defRPr>
            </a:lvl1pPr>
          </a:lstStyle>
          <a:p>
            <a:pPr lvl="0"/>
            <a:fld id="{9A0DB2DC-4C9A-4742-B13C-FB6460FD3503}" type="slidenum">
              <a:rPr lang="zh-CN" altLang="en-US" dirty="0"/>
              <a:t>‹#›</a:t>
            </a:fld>
            <a:endParaRPr lang="zh-CN" altLang="en-US" dirty="0"/>
          </a:p>
        </p:txBody>
      </p:sp>
      <p:sp>
        <p:nvSpPr>
          <p:cNvPr id="2054" name="KSO_BT1"/>
          <p:cNvSpPr>
            <a:spLocks noGrp="1"/>
          </p:cNvSpPr>
          <p:nvPr>
            <p:ph type="title"/>
          </p:nvPr>
        </p:nvSpPr>
        <p:spPr>
          <a:xfrm>
            <a:off x="601663" y="676275"/>
            <a:ext cx="10885487" cy="700088"/>
          </a:xfrm>
          <a:prstGeom prst="rect">
            <a:avLst/>
          </a:prstGeom>
          <a:noFill/>
          <a:ln w="9525">
            <a:noFill/>
          </a:ln>
        </p:spPr>
        <p:txBody>
          <a:bodyPr anchor="b"/>
          <a:lstStyle/>
          <a:p>
            <a:pPr lvl="0"/>
            <a:r>
              <a:rPr lang="zh-CN" altLang="en-US"/>
              <a:t>单击此处编辑母版标题样式</a:t>
            </a:r>
          </a:p>
        </p:txBody>
      </p:sp>
      <p:sp>
        <p:nvSpPr>
          <p:cNvPr id="2055" name="KSO_BC1"/>
          <p:cNvSpPr>
            <a:spLocks noGrp="1"/>
          </p:cNvSpPr>
          <p:nvPr>
            <p:ph type="body" idx="1"/>
          </p:nvPr>
        </p:nvSpPr>
        <p:spPr>
          <a:xfrm>
            <a:off x="601663" y="1539875"/>
            <a:ext cx="10885487" cy="4633913"/>
          </a:xfrm>
          <a:prstGeom prst="rect">
            <a:avLst/>
          </a:prstGeom>
          <a:noFill/>
          <a:ln w="9525">
            <a:noFill/>
          </a:ln>
        </p:spPr>
        <p:txBody>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l" defTabSz="914400" eaLnBrk="1" fontAlgn="base" latinLnBrk="0" hangingPunct="1">
        <a:lnSpc>
          <a:spcPct val="90000"/>
        </a:lnSpc>
        <a:spcBef>
          <a:spcPct val="0"/>
        </a:spcBef>
        <a:spcAft>
          <a:spcPct val="0"/>
        </a:spcAft>
        <a:buClr>
          <a:srgbClr val="000000"/>
        </a:buClr>
        <a:buNone/>
        <a:defRPr sz="3200" b="0" i="0" u="none" kern="1200" baseline="0">
          <a:solidFill>
            <a:schemeClr val="accent1"/>
          </a:solidFill>
          <a:latin typeface="+mj-lt"/>
          <a:ea typeface="+mj-ea"/>
          <a:cs typeface="+mj-cs"/>
        </a:defRPr>
      </a:lvl1pPr>
    </p:titleStyle>
    <p:bodyStyle>
      <a:lvl1pPr marL="357505" lvl="0" indent="-357505" algn="just" defTabSz="914400" eaLnBrk="1" fontAlgn="base" latinLnBrk="0" hangingPunct="1">
        <a:lnSpc>
          <a:spcPct val="110000"/>
        </a:lnSpc>
        <a:spcBef>
          <a:spcPts val="600"/>
        </a:spcBef>
        <a:spcAft>
          <a:spcPct val="0"/>
        </a:spcAft>
        <a:buClr>
          <a:schemeClr val="accent1"/>
        </a:buClr>
        <a:buSzPct val="60000"/>
        <a:buFont typeface="Wingdings" panose="05000000000000000000" pitchFamily="2" charset="2"/>
        <a:buChar char="n"/>
        <a:defRPr sz="2800" b="0" i="0" u="none" kern="1200" baseline="0">
          <a:solidFill>
            <a:schemeClr val="accent2"/>
          </a:solidFill>
          <a:latin typeface="+mn-lt"/>
          <a:ea typeface="+mn-ea"/>
          <a:cs typeface="+mn-cs"/>
        </a:defRPr>
      </a:lvl1pPr>
      <a:lvl2pPr marL="357505" lvl="1" indent="-357505" algn="l" defTabSz="914400" eaLnBrk="1" fontAlgn="base" latinLnBrk="0" hangingPunct="1">
        <a:lnSpc>
          <a:spcPct val="120000"/>
        </a:lnSpc>
        <a:spcBef>
          <a:spcPct val="0"/>
        </a:spcBef>
        <a:spcAft>
          <a:spcPts val="600"/>
        </a:spcAft>
        <a:buClr>
          <a:srgbClr val="F2C37D"/>
        </a:buClr>
        <a:buFont typeface="幼圆" panose="02010509060101010101" pitchFamily="1" charset="-122"/>
        <a:buChar char=" "/>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4600" lvl="5" indent="-228600" algn="l" defTabSz="91440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121"/>
          <p:cNvSpPr>
            <a:spLocks noGrp="1"/>
          </p:cNvSpPr>
          <p:nvPr>
            <p:ph type="ctrTitle"/>
          </p:nvPr>
        </p:nvSpPr>
        <p:spPr>
          <a:xfrm>
            <a:off x="3040761" y="1901953"/>
            <a:ext cx="7986903" cy="2254250"/>
          </a:xfrm>
        </p:spPr>
        <p:txBody>
          <a:bodyPr anchor="b"/>
          <a:lstStyle/>
          <a:p>
            <a:pPr defTabSz="914400">
              <a:lnSpc>
                <a:spcPct val="150000"/>
              </a:lnSpc>
              <a:buNone/>
            </a:pPr>
            <a:r>
              <a:rPr lang="zh-CN" altLang="en-US" sz="4800" b="1" kern="1200" baseline="0" dirty="0">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大学生文化素质教育云平台</a:t>
            </a:r>
            <a:r>
              <a:rPr lang="en-US" altLang="zh-CN" sz="4800" b="1" kern="1200" baseline="0" dirty="0">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
            </a:r>
            <a:br>
              <a:rPr lang="en-US" altLang="zh-CN" sz="4800" b="1" kern="1200" baseline="0" dirty="0">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br>
            <a:r>
              <a:rPr lang="zh-CN" altLang="en-US" sz="4800" b="1" kern="1200" baseline="0" dirty="0">
                <a:solidFill>
                  <a:srgbClr val="ED7D31"/>
                </a:solidFill>
                <a:latin typeface="微软雅黑" panose="020B0503020204020204" pitchFamily="2" charset="-122"/>
                <a:ea typeface="微软雅黑" panose="020B0503020204020204" pitchFamily="2" charset="-122"/>
                <a:sym typeface="Arial Unicode MS" panose="020B0604020202020204" pitchFamily="2" charset="-122"/>
              </a:rPr>
              <a:t>课程学习指南</a:t>
            </a:r>
          </a:p>
        </p:txBody>
      </p:sp>
      <p:pic>
        <p:nvPicPr>
          <p:cNvPr id="1027" name="Picture 3" descr="E:\视频、图片、画册等\团委图文影音资料\校标、团徽\武汉职业技术学院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15" y="633648"/>
            <a:ext cx="4285761" cy="672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4397">
            <a:extLst>
              <a:ext uri="{FF2B5EF4-FFF2-40B4-BE49-F238E27FC236}">
                <a16:creationId xmlns="" xmlns:a16="http://schemas.microsoft.com/office/drawing/2014/main" id="{85F439E4-303F-4EE6-BB83-FDC646F52C25}"/>
              </a:ext>
            </a:extLst>
          </p:cNvPr>
          <p:cNvSpPr>
            <a:spLocks noGrp="1"/>
          </p:cNvSpPr>
          <p:nvPr>
            <p:ph type="title"/>
          </p:nvPr>
        </p:nvSpPr>
        <p:spPr>
          <a:xfrm>
            <a:off x="591503" y="666750"/>
            <a:ext cx="10885487" cy="700088"/>
          </a:xfrm>
        </p:spPr>
        <p:txBody>
          <a:bodyPr vert="horz" wrap="square" anchor="b"/>
          <a:lstStyle/>
          <a:p>
            <a:r>
              <a:rPr lang="zh-CN" altLang="en-US" sz="2800" b="1" dirty="0"/>
              <a:t>创新创业教育（</a:t>
            </a:r>
            <a:r>
              <a:rPr lang="en-US" altLang="zh-CN" sz="2800" b="1" dirty="0"/>
              <a:t>11</a:t>
            </a:r>
            <a:r>
              <a:rPr lang="zh-CN" altLang="en-US" sz="2800" b="1" dirty="0"/>
              <a:t>门）：</a:t>
            </a:r>
          </a:p>
        </p:txBody>
      </p:sp>
      <p:graphicFrame>
        <p:nvGraphicFramePr>
          <p:cNvPr id="2" name="表格 1">
            <a:extLst>
              <a:ext uri="{FF2B5EF4-FFF2-40B4-BE49-F238E27FC236}">
                <a16:creationId xmlns="" xmlns:a16="http://schemas.microsoft.com/office/drawing/2014/main" id="{C72682B1-B4FB-46B5-AD6D-E7001383BD9F}"/>
              </a:ext>
            </a:extLst>
          </p:cNvPr>
          <p:cNvGraphicFramePr>
            <a:graphicFrameLocks noGrp="1"/>
          </p:cNvGraphicFramePr>
          <p:nvPr>
            <p:extLst>
              <p:ext uri="{D42A27DB-BD31-4B8C-83A1-F6EECF244321}">
                <p14:modId xmlns:p14="http://schemas.microsoft.com/office/powerpoint/2010/main" val="2122057321"/>
              </p:ext>
            </p:extLst>
          </p:nvPr>
        </p:nvGraphicFramePr>
        <p:xfrm>
          <a:off x="1773142" y="1810512"/>
          <a:ext cx="8522208" cy="4224528"/>
        </p:xfrm>
        <a:graphic>
          <a:graphicData uri="http://schemas.openxmlformats.org/drawingml/2006/table">
            <a:tbl>
              <a:tblPr>
                <a:tableStyleId>{5C22544A-7EE6-4342-B048-85BDC9FD1C3A}</a:tableStyleId>
              </a:tblPr>
              <a:tblGrid>
                <a:gridCol w="745360">
                  <a:extLst>
                    <a:ext uri="{9D8B030D-6E8A-4147-A177-3AD203B41FA5}">
                      <a16:colId xmlns="" xmlns:a16="http://schemas.microsoft.com/office/drawing/2014/main" val="371711719"/>
                    </a:ext>
                  </a:extLst>
                </a:gridCol>
                <a:gridCol w="2909187">
                  <a:extLst>
                    <a:ext uri="{9D8B030D-6E8A-4147-A177-3AD203B41FA5}">
                      <a16:colId xmlns="" xmlns:a16="http://schemas.microsoft.com/office/drawing/2014/main" val="2817673472"/>
                    </a:ext>
                  </a:extLst>
                </a:gridCol>
                <a:gridCol w="4867661">
                  <a:extLst>
                    <a:ext uri="{9D8B030D-6E8A-4147-A177-3AD203B41FA5}">
                      <a16:colId xmlns="" xmlns:a16="http://schemas.microsoft.com/office/drawing/2014/main" val="450398190"/>
                    </a:ext>
                  </a:extLst>
                </a:gridCol>
              </a:tblGrid>
              <a:tr h="352044">
                <a:tc>
                  <a:txBody>
                    <a:bodyPr/>
                    <a:lstStyle/>
                    <a:p>
                      <a:pPr algn="ctr" fontAlgn="ctr"/>
                      <a:r>
                        <a:rPr lang="zh-CN" altLang="en-US" sz="1200" b="1" u="none" strike="noStrike" dirty="0">
                          <a:effectLst/>
                        </a:rPr>
                        <a:t>序号</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课程名称</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课程链接</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3337828511"/>
                  </a:ext>
                </a:extLst>
              </a:tr>
              <a:tr h="352044">
                <a:tc>
                  <a:txBody>
                    <a:bodyPr/>
                    <a:lstStyle/>
                    <a:p>
                      <a:pPr algn="ctr" fontAlgn="ctr"/>
                      <a:r>
                        <a:rPr lang="en-US" altLang="zh-CN" sz="1200" b="1" u="none" strike="noStrike">
                          <a:effectLst/>
                        </a:rPr>
                        <a:t>1</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大学生创业基础</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http://mooc1.chaoxing.com/course/80884156.html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859780772"/>
                  </a:ext>
                </a:extLst>
              </a:tr>
              <a:tr h="352044">
                <a:tc>
                  <a:txBody>
                    <a:bodyPr/>
                    <a:lstStyle/>
                    <a:p>
                      <a:pPr algn="ctr" fontAlgn="ctr"/>
                      <a:r>
                        <a:rPr lang="en-US" altLang="zh-CN" sz="1200" b="1" u="none" strike="noStrike">
                          <a:effectLst/>
                        </a:rPr>
                        <a:t>2</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网络创业理论与实践</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http://mooc1.chaoxing.com/course/90344496.html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164277516"/>
                  </a:ext>
                </a:extLst>
              </a:tr>
              <a:tr h="352044">
                <a:tc>
                  <a:txBody>
                    <a:bodyPr/>
                    <a:lstStyle/>
                    <a:p>
                      <a:pPr algn="ctr" fontAlgn="ctr"/>
                      <a:r>
                        <a:rPr lang="en-US" altLang="zh-CN" sz="1200" b="1" u="none" strike="noStrike">
                          <a:effectLst/>
                        </a:rPr>
                        <a:t>3</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微商创业指南</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http://mooc1.chaoxing.com/course/90344498.html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834165371"/>
                  </a:ext>
                </a:extLst>
              </a:tr>
              <a:tr h="352044">
                <a:tc>
                  <a:txBody>
                    <a:bodyPr/>
                    <a:lstStyle/>
                    <a:p>
                      <a:pPr algn="ctr" fontAlgn="ctr"/>
                      <a:r>
                        <a:rPr lang="en-US" altLang="zh-CN" sz="1200" b="1" u="none" strike="noStrike">
                          <a:effectLst/>
                        </a:rPr>
                        <a:t>4</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创新思维训练</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http://mooc1.chaoxing.com/course/81818235.html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826206753"/>
                  </a:ext>
                </a:extLst>
              </a:tr>
              <a:tr h="352044">
                <a:tc>
                  <a:txBody>
                    <a:bodyPr/>
                    <a:lstStyle/>
                    <a:p>
                      <a:pPr algn="ctr" fontAlgn="ctr"/>
                      <a:r>
                        <a:rPr lang="en-US" altLang="zh-CN" sz="1200" b="1" u="none" strike="noStrike">
                          <a:effectLst/>
                        </a:rPr>
                        <a:t>5</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创新创业大赛赛前特训</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http://mooc1.chaoxing.com/course/90344499.html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927190523"/>
                  </a:ext>
                </a:extLst>
              </a:tr>
              <a:tr h="352044">
                <a:tc>
                  <a:txBody>
                    <a:bodyPr/>
                    <a:lstStyle/>
                    <a:p>
                      <a:pPr algn="ctr" fontAlgn="ctr"/>
                      <a:r>
                        <a:rPr lang="en-US" altLang="zh-CN" sz="1200" b="1" u="none" strike="noStrike">
                          <a:effectLst/>
                        </a:rPr>
                        <a:t>6</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大学生创新基础</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http://mooc1.chaoxing.com/course/96073455.html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443318011"/>
                  </a:ext>
                </a:extLst>
              </a:tr>
              <a:tr h="352044">
                <a:tc>
                  <a:txBody>
                    <a:bodyPr/>
                    <a:lstStyle/>
                    <a:p>
                      <a:pPr algn="ctr" fontAlgn="ctr"/>
                      <a:r>
                        <a:rPr lang="en-US" altLang="zh-CN" sz="1200" b="1" u="none" strike="noStrike">
                          <a:effectLst/>
                        </a:rPr>
                        <a:t>7</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商业计划书制作与演示</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http://mooc1.chaoxing.com/course/200080695.html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075222610"/>
                  </a:ext>
                </a:extLst>
              </a:tr>
              <a:tr h="352044">
                <a:tc>
                  <a:txBody>
                    <a:bodyPr/>
                    <a:lstStyle/>
                    <a:p>
                      <a:pPr algn="ctr" fontAlgn="ctr"/>
                      <a:r>
                        <a:rPr lang="en-US" altLang="zh-CN" sz="1200" b="1" u="none" strike="noStrike">
                          <a:effectLst/>
                        </a:rPr>
                        <a:t>8</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创业人生</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http://mooc1.chaoxing.com/course/200080696.html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534784370"/>
                  </a:ext>
                </a:extLst>
              </a:tr>
              <a:tr h="352044">
                <a:tc>
                  <a:txBody>
                    <a:bodyPr/>
                    <a:lstStyle/>
                    <a:p>
                      <a:pPr algn="ctr" fontAlgn="ctr"/>
                      <a:r>
                        <a:rPr lang="en-US" altLang="zh-CN" sz="1200" b="1" u="none" strike="noStrike">
                          <a:effectLst/>
                        </a:rPr>
                        <a:t>9</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创业法学</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http://mooc1.chaoxing.com/course/200080697.html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941755153"/>
                  </a:ext>
                </a:extLst>
              </a:tr>
              <a:tr h="352044">
                <a:tc>
                  <a:txBody>
                    <a:bodyPr/>
                    <a:lstStyle/>
                    <a:p>
                      <a:pPr algn="ctr" fontAlgn="ctr"/>
                      <a:r>
                        <a:rPr lang="en-US" altLang="zh-CN" sz="1200" b="1" u="none" strike="noStrike">
                          <a:effectLst/>
                        </a:rPr>
                        <a:t>10</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品类创新</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http://mooc1.chaoxing.com/course/90344497.html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130109387"/>
                  </a:ext>
                </a:extLst>
              </a:tr>
              <a:tr h="352044">
                <a:tc>
                  <a:txBody>
                    <a:bodyPr/>
                    <a:lstStyle/>
                    <a:p>
                      <a:pPr algn="ctr" fontAlgn="ctr"/>
                      <a:r>
                        <a:rPr lang="en-US" altLang="zh-CN" sz="1200" b="1" u="none" strike="noStrike">
                          <a:effectLst/>
                        </a:rPr>
                        <a:t>11</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创业管理实战</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http://mooc1.chaoxing.com/course/80882385.html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435511165"/>
                  </a:ext>
                </a:extLst>
              </a:tr>
            </a:tbl>
          </a:graphicData>
        </a:graphic>
      </p:graphicFrame>
    </p:spTree>
    <p:extLst>
      <p:ext uri="{BB962C8B-B14F-4D97-AF65-F5344CB8AC3E}">
        <p14:creationId xmlns:p14="http://schemas.microsoft.com/office/powerpoint/2010/main" val="256265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4397">
            <a:extLst>
              <a:ext uri="{FF2B5EF4-FFF2-40B4-BE49-F238E27FC236}">
                <a16:creationId xmlns="" xmlns:a16="http://schemas.microsoft.com/office/drawing/2014/main" id="{85F439E4-303F-4EE6-BB83-FDC646F52C25}"/>
              </a:ext>
            </a:extLst>
          </p:cNvPr>
          <p:cNvSpPr>
            <a:spLocks noGrp="1"/>
          </p:cNvSpPr>
          <p:nvPr>
            <p:ph type="title"/>
          </p:nvPr>
        </p:nvSpPr>
        <p:spPr>
          <a:xfrm>
            <a:off x="591503" y="666750"/>
            <a:ext cx="10885487" cy="700088"/>
          </a:xfrm>
        </p:spPr>
        <p:txBody>
          <a:bodyPr vert="horz" wrap="square" anchor="b"/>
          <a:lstStyle/>
          <a:p>
            <a:r>
              <a:rPr lang="zh-CN" altLang="en-US" sz="2800" b="1" dirty="0"/>
              <a:t>中国传统文化（</a:t>
            </a:r>
            <a:r>
              <a:rPr lang="en-US" altLang="zh-CN" sz="2800" b="1" dirty="0"/>
              <a:t>17</a:t>
            </a:r>
            <a:r>
              <a:rPr lang="zh-CN" altLang="en-US" sz="2800" b="1" dirty="0"/>
              <a:t>门）：</a:t>
            </a:r>
          </a:p>
        </p:txBody>
      </p:sp>
      <p:graphicFrame>
        <p:nvGraphicFramePr>
          <p:cNvPr id="5" name="表格 4">
            <a:extLst>
              <a:ext uri="{FF2B5EF4-FFF2-40B4-BE49-F238E27FC236}">
                <a16:creationId xmlns="" xmlns:a16="http://schemas.microsoft.com/office/drawing/2014/main" id="{38023C0D-5A0A-4BBC-AE56-E5B981101721}"/>
              </a:ext>
            </a:extLst>
          </p:cNvPr>
          <p:cNvGraphicFramePr>
            <a:graphicFrameLocks noGrp="1"/>
          </p:cNvGraphicFramePr>
          <p:nvPr>
            <p:extLst>
              <p:ext uri="{D42A27DB-BD31-4B8C-83A1-F6EECF244321}">
                <p14:modId xmlns:p14="http://schemas.microsoft.com/office/powerpoint/2010/main" val="191412146"/>
              </p:ext>
            </p:extLst>
          </p:nvPr>
        </p:nvGraphicFramePr>
        <p:xfrm>
          <a:off x="1472184" y="1698624"/>
          <a:ext cx="9528048" cy="4501008"/>
        </p:xfrm>
        <a:graphic>
          <a:graphicData uri="http://schemas.openxmlformats.org/drawingml/2006/table">
            <a:tbl>
              <a:tblPr>
                <a:tableStyleId>{5C22544A-7EE6-4342-B048-85BDC9FD1C3A}</a:tableStyleId>
              </a:tblPr>
              <a:tblGrid>
                <a:gridCol w="833332">
                  <a:extLst>
                    <a:ext uri="{9D8B030D-6E8A-4147-A177-3AD203B41FA5}">
                      <a16:colId xmlns="" xmlns:a16="http://schemas.microsoft.com/office/drawing/2014/main" val="1481776136"/>
                    </a:ext>
                  </a:extLst>
                </a:gridCol>
                <a:gridCol w="3252546">
                  <a:extLst>
                    <a:ext uri="{9D8B030D-6E8A-4147-A177-3AD203B41FA5}">
                      <a16:colId xmlns="" xmlns:a16="http://schemas.microsoft.com/office/drawing/2014/main" val="3231939027"/>
                    </a:ext>
                  </a:extLst>
                </a:gridCol>
                <a:gridCol w="5442170">
                  <a:extLst>
                    <a:ext uri="{9D8B030D-6E8A-4147-A177-3AD203B41FA5}">
                      <a16:colId xmlns="" xmlns:a16="http://schemas.microsoft.com/office/drawing/2014/main" val="2667041247"/>
                    </a:ext>
                  </a:extLst>
                </a:gridCol>
              </a:tblGrid>
              <a:tr h="250056">
                <a:tc>
                  <a:txBody>
                    <a:bodyPr/>
                    <a:lstStyle/>
                    <a:p>
                      <a:pPr algn="ctr" fontAlgn="ctr"/>
                      <a:r>
                        <a:rPr lang="zh-CN" altLang="en-US" sz="1200" b="1" u="none" strike="noStrike" dirty="0">
                          <a:effectLst/>
                        </a:rPr>
                        <a:t>序号</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课程名称</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课程链接</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638162038"/>
                  </a:ext>
                </a:extLst>
              </a:tr>
              <a:tr h="250056">
                <a:tc>
                  <a:txBody>
                    <a:bodyPr/>
                    <a:lstStyle/>
                    <a:p>
                      <a:pPr algn="ctr" fontAlgn="ctr"/>
                      <a:r>
                        <a:rPr lang="en-US" altLang="zh-CN" sz="1200" b="1" u="none" strike="noStrike">
                          <a:effectLst/>
                        </a:rPr>
                        <a:t>1</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中国古代礼仪文明</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http://mooc1.chaoxing.com/course/80873112.html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192110847"/>
                  </a:ext>
                </a:extLst>
              </a:tr>
              <a:tr h="250056">
                <a:tc>
                  <a:txBody>
                    <a:bodyPr/>
                    <a:lstStyle/>
                    <a:p>
                      <a:pPr algn="ctr" fontAlgn="ctr"/>
                      <a:r>
                        <a:rPr lang="en-US" altLang="zh-CN" sz="1200" b="1" u="none" strike="noStrike">
                          <a:effectLst/>
                        </a:rPr>
                        <a:t>2</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中国古代史</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http://mooc1.chaoxing.com/course/80883598.html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560707020"/>
                  </a:ext>
                </a:extLst>
              </a:tr>
              <a:tr h="250056">
                <a:tc>
                  <a:txBody>
                    <a:bodyPr/>
                    <a:lstStyle/>
                    <a:p>
                      <a:pPr algn="ctr" fontAlgn="ctr"/>
                      <a:r>
                        <a:rPr lang="en-US" altLang="zh-CN" sz="1200" b="1" u="none" strike="noStrike">
                          <a:effectLst/>
                        </a:rPr>
                        <a:t>3</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en-US" altLang="zh-CN" sz="1200" b="1" u="none" strike="noStrike" dirty="0">
                          <a:effectLst/>
                        </a:rPr>
                        <a:t>《</a:t>
                      </a:r>
                      <a:r>
                        <a:rPr lang="zh-CN" altLang="en-US" sz="1200" b="1" u="none" strike="noStrike" dirty="0">
                          <a:effectLst/>
                        </a:rPr>
                        <a:t>诗经</a:t>
                      </a:r>
                      <a:r>
                        <a:rPr lang="en-US" altLang="zh-CN" sz="1200" b="1" u="none" strike="noStrike" dirty="0">
                          <a:effectLst/>
                        </a:rPr>
                        <a:t>》</a:t>
                      </a:r>
                      <a:r>
                        <a:rPr lang="zh-CN" altLang="en-US" sz="1200" b="1" u="none" strike="noStrike" dirty="0">
                          <a:effectLst/>
                        </a:rPr>
                        <a:t>导读</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https://mooc1.chaoxing.com/course/95692427.html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768954288"/>
                  </a:ext>
                </a:extLst>
              </a:tr>
              <a:tr h="250056">
                <a:tc>
                  <a:txBody>
                    <a:bodyPr/>
                    <a:lstStyle/>
                    <a:p>
                      <a:pPr algn="ctr" fontAlgn="ctr"/>
                      <a:r>
                        <a:rPr lang="en-US" altLang="zh-CN" sz="1200" b="1" u="none" strike="noStrike">
                          <a:effectLst/>
                        </a:rPr>
                        <a:t>4</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从泥巴到国粹：陶瓷绘画示范</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http://mooc1.chaoxing.com/course/80884153.html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026762379"/>
                  </a:ext>
                </a:extLst>
              </a:tr>
              <a:tr h="250056">
                <a:tc>
                  <a:txBody>
                    <a:bodyPr/>
                    <a:lstStyle/>
                    <a:p>
                      <a:pPr algn="ctr" fontAlgn="ctr"/>
                      <a:r>
                        <a:rPr lang="en-US" altLang="zh-CN" sz="1200" b="1" u="none" strike="noStrike">
                          <a:effectLst/>
                        </a:rPr>
                        <a:t>5</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中国文化概论</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http://mooc1.chaoxing.com/course/80873089.html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399200305"/>
                  </a:ext>
                </a:extLst>
              </a:tr>
              <a:tr h="250056">
                <a:tc>
                  <a:txBody>
                    <a:bodyPr/>
                    <a:lstStyle/>
                    <a:p>
                      <a:pPr algn="ctr" fontAlgn="ctr"/>
                      <a:r>
                        <a:rPr lang="en-US" altLang="zh-CN" sz="1200" b="1" u="none" strike="noStrike">
                          <a:effectLst/>
                        </a:rPr>
                        <a:t>6</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用相声演绎中国文化</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http://mooc1.chaoxing.com/course/80884152.html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148860076"/>
                  </a:ext>
                </a:extLst>
              </a:tr>
              <a:tr h="250056">
                <a:tc>
                  <a:txBody>
                    <a:bodyPr/>
                    <a:lstStyle/>
                    <a:p>
                      <a:pPr algn="ctr" fontAlgn="ctr"/>
                      <a:r>
                        <a:rPr lang="en-US" altLang="zh-CN" sz="1200" b="1" u="none" strike="noStrike">
                          <a:effectLst/>
                        </a:rPr>
                        <a:t>7</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en-US" altLang="zh-CN" sz="1200" b="1" u="none" strike="noStrike">
                          <a:effectLst/>
                        </a:rPr>
                        <a:t>《</a:t>
                      </a:r>
                      <a:r>
                        <a:rPr lang="zh-CN" altLang="en-US" sz="1200" b="1" u="none" strike="noStrike">
                          <a:effectLst/>
                        </a:rPr>
                        <a:t>孙子兵法</a:t>
                      </a:r>
                      <a:r>
                        <a:rPr lang="en-US" altLang="zh-CN" sz="1200" b="1" u="none" strike="noStrike">
                          <a:effectLst/>
                        </a:rPr>
                        <a:t>》</a:t>
                      </a:r>
                      <a:r>
                        <a:rPr lang="zh-CN" altLang="en-US" sz="1200" b="1" u="none" strike="noStrike">
                          <a:effectLst/>
                        </a:rPr>
                        <a:t>与执政艺术</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http://mooc1.chaoxing.com/course/87303484.html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009840562"/>
                  </a:ext>
                </a:extLst>
              </a:tr>
              <a:tr h="250056">
                <a:tc>
                  <a:txBody>
                    <a:bodyPr/>
                    <a:lstStyle/>
                    <a:p>
                      <a:pPr algn="ctr" fontAlgn="ctr"/>
                      <a:r>
                        <a:rPr lang="en-US" altLang="zh-CN" sz="1200" b="1" u="none" strike="noStrike">
                          <a:effectLst/>
                        </a:rPr>
                        <a:t>8</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二十四史名篇导读（一）</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http://mooc1.chaoxing.com/course/80884189.html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540908151"/>
                  </a:ext>
                </a:extLst>
              </a:tr>
              <a:tr h="250056">
                <a:tc>
                  <a:txBody>
                    <a:bodyPr/>
                    <a:lstStyle/>
                    <a:p>
                      <a:pPr algn="ctr" fontAlgn="ctr"/>
                      <a:r>
                        <a:rPr lang="en-US" altLang="zh-CN" sz="1200" b="1" u="none" strike="noStrike">
                          <a:effectLst/>
                        </a:rPr>
                        <a:t>9</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考古与人类</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http://mooc1.chaoxing.com/course/80882349.html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132027439"/>
                  </a:ext>
                </a:extLst>
              </a:tr>
              <a:tr h="250056">
                <a:tc>
                  <a:txBody>
                    <a:bodyPr/>
                    <a:lstStyle/>
                    <a:p>
                      <a:pPr algn="ctr" fontAlgn="ctr"/>
                      <a:r>
                        <a:rPr lang="en-US" altLang="zh-CN" sz="1200" b="1" u="none" strike="noStrike">
                          <a:effectLst/>
                        </a:rPr>
                        <a:t>10</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en-US" altLang="zh-CN" sz="1200" b="1" u="none" strike="noStrike">
                          <a:effectLst/>
                        </a:rPr>
                        <a:t>《</a:t>
                      </a:r>
                      <a:r>
                        <a:rPr lang="zh-CN" altLang="en-US" sz="1200" b="1" u="none" strike="noStrike">
                          <a:effectLst/>
                        </a:rPr>
                        <a:t>老子</a:t>
                      </a:r>
                      <a:r>
                        <a:rPr lang="en-US" altLang="zh-CN" sz="1200" b="1" u="none" strike="noStrike">
                          <a:effectLst/>
                        </a:rPr>
                        <a:t>》《</a:t>
                      </a:r>
                      <a:r>
                        <a:rPr lang="zh-CN" altLang="en-US" sz="1200" b="1" u="none" strike="noStrike">
                          <a:effectLst/>
                        </a:rPr>
                        <a:t>论语</a:t>
                      </a:r>
                      <a:r>
                        <a:rPr lang="en-US" altLang="zh-CN" sz="1200" b="1" u="none" strike="noStrike">
                          <a:effectLst/>
                        </a:rPr>
                        <a:t>》</a:t>
                      </a:r>
                      <a:r>
                        <a:rPr lang="zh-CN" altLang="en-US" sz="1200" b="1" u="none" strike="noStrike">
                          <a:effectLst/>
                        </a:rPr>
                        <a:t>今读</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http://mooc1.chaoxing.com/course/80884161.html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045858618"/>
                  </a:ext>
                </a:extLst>
              </a:tr>
              <a:tr h="250056">
                <a:tc>
                  <a:txBody>
                    <a:bodyPr/>
                    <a:lstStyle/>
                    <a:p>
                      <a:pPr algn="ctr" fontAlgn="ctr"/>
                      <a:r>
                        <a:rPr lang="en-US" altLang="zh-CN" sz="1200" b="1" u="none" strike="noStrike">
                          <a:effectLst/>
                        </a:rPr>
                        <a:t>11</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走进</a:t>
                      </a:r>
                      <a:r>
                        <a:rPr lang="en-US" altLang="zh-CN" sz="1200" b="1" u="none" strike="noStrike">
                          <a:effectLst/>
                        </a:rPr>
                        <a:t>《</a:t>
                      </a:r>
                      <a:r>
                        <a:rPr lang="zh-CN" altLang="en-US" sz="1200" b="1" u="none" strike="noStrike">
                          <a:effectLst/>
                        </a:rPr>
                        <a:t>黄帝内经</a:t>
                      </a:r>
                      <a:r>
                        <a:rPr lang="en-US" altLang="zh-CN" sz="1200" b="1" u="none" strike="noStrike">
                          <a:effectLst/>
                        </a:rPr>
                        <a:t>》</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http://mooc1.chaoxing.com/course/80884160.html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977445608"/>
                  </a:ext>
                </a:extLst>
              </a:tr>
              <a:tr h="250056">
                <a:tc>
                  <a:txBody>
                    <a:bodyPr/>
                    <a:lstStyle/>
                    <a:p>
                      <a:pPr algn="ctr" fontAlgn="ctr"/>
                      <a:r>
                        <a:rPr lang="en-US" altLang="zh-CN" sz="1200" b="1" u="none" strike="noStrike">
                          <a:effectLst/>
                        </a:rPr>
                        <a:t>12</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中国古典小说巅峰：四大名著鉴赏</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http://mooc1.chaoxing.com/course/80884116.html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4019397065"/>
                  </a:ext>
                </a:extLst>
              </a:tr>
              <a:tr h="250056">
                <a:tc>
                  <a:txBody>
                    <a:bodyPr/>
                    <a:lstStyle/>
                    <a:p>
                      <a:pPr algn="ctr" fontAlgn="ctr"/>
                      <a:r>
                        <a:rPr lang="en-US" altLang="zh-CN" sz="1200" b="1" u="none" strike="noStrike">
                          <a:effectLst/>
                        </a:rPr>
                        <a:t>13</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民俗资源与旅游</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http://mooc1.chaoxing.com/course/80884147.html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973520960"/>
                  </a:ext>
                </a:extLst>
              </a:tr>
              <a:tr h="250056">
                <a:tc>
                  <a:txBody>
                    <a:bodyPr/>
                    <a:lstStyle/>
                    <a:p>
                      <a:pPr algn="ctr" fontAlgn="ctr"/>
                      <a:r>
                        <a:rPr lang="en-US" altLang="zh-CN" sz="1200" b="1" u="none" strike="noStrike">
                          <a:effectLst/>
                        </a:rPr>
                        <a:t>14</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儒学与生活</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http://mooc1.chaoxing.com/course/80882368.html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649593957"/>
                  </a:ext>
                </a:extLst>
              </a:tr>
              <a:tr h="250056">
                <a:tc>
                  <a:txBody>
                    <a:bodyPr/>
                    <a:lstStyle/>
                    <a:p>
                      <a:pPr algn="ctr" fontAlgn="ctr"/>
                      <a:r>
                        <a:rPr lang="en-US" altLang="zh-CN" sz="1200" b="1" u="none" strike="noStrike">
                          <a:effectLst/>
                        </a:rPr>
                        <a:t>15</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戏曲鉴赏</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http://mooc1.chaoxing.com/course/200080527.html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964409914"/>
                  </a:ext>
                </a:extLst>
              </a:tr>
              <a:tr h="250056">
                <a:tc>
                  <a:txBody>
                    <a:bodyPr/>
                    <a:lstStyle/>
                    <a:p>
                      <a:pPr algn="ctr" fontAlgn="ctr"/>
                      <a:r>
                        <a:rPr lang="en-US" altLang="zh-CN" sz="1200" b="1" u="none" strike="noStrike">
                          <a:effectLst/>
                        </a:rPr>
                        <a:t>16</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戏剧鉴赏</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http://mooc1.chaoxing.com/course/200080525.html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671267686"/>
                  </a:ext>
                </a:extLst>
              </a:tr>
              <a:tr h="250056">
                <a:tc>
                  <a:txBody>
                    <a:bodyPr/>
                    <a:lstStyle/>
                    <a:p>
                      <a:pPr algn="ctr" fontAlgn="ctr"/>
                      <a:r>
                        <a:rPr lang="en-US" altLang="zh-CN" sz="1200" b="1" u="none" strike="noStrike">
                          <a:effectLst/>
                        </a:rPr>
                        <a:t>17</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唐诗经典与中国文化传统</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http://mooc1.chaoxing.com/course/80884136.html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4045729417"/>
                  </a:ext>
                </a:extLst>
              </a:tr>
            </a:tbl>
          </a:graphicData>
        </a:graphic>
      </p:graphicFrame>
    </p:spTree>
    <p:extLst>
      <p:ext uri="{BB962C8B-B14F-4D97-AF65-F5344CB8AC3E}">
        <p14:creationId xmlns:p14="http://schemas.microsoft.com/office/powerpoint/2010/main" val="222171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4397">
            <a:extLst>
              <a:ext uri="{FF2B5EF4-FFF2-40B4-BE49-F238E27FC236}">
                <a16:creationId xmlns="" xmlns:a16="http://schemas.microsoft.com/office/drawing/2014/main" id="{85F439E4-303F-4EE6-BB83-FDC646F52C25}"/>
              </a:ext>
            </a:extLst>
          </p:cNvPr>
          <p:cNvSpPr>
            <a:spLocks noGrp="1"/>
          </p:cNvSpPr>
          <p:nvPr>
            <p:ph type="title"/>
          </p:nvPr>
        </p:nvSpPr>
        <p:spPr>
          <a:xfrm>
            <a:off x="591503" y="666750"/>
            <a:ext cx="10885487" cy="700088"/>
          </a:xfrm>
        </p:spPr>
        <p:txBody>
          <a:bodyPr vert="horz" wrap="square" anchor="b"/>
          <a:lstStyle/>
          <a:p>
            <a:r>
              <a:rPr lang="zh-CN" altLang="en-US" sz="2800" b="1" dirty="0"/>
              <a:t>心理健康教育（</a:t>
            </a:r>
            <a:r>
              <a:rPr lang="en-US" altLang="zh-CN" sz="2800" b="1" dirty="0"/>
              <a:t>8</a:t>
            </a:r>
            <a:r>
              <a:rPr lang="zh-CN" altLang="en-US" sz="2800" b="1" dirty="0"/>
              <a:t>门）：</a:t>
            </a:r>
          </a:p>
        </p:txBody>
      </p:sp>
      <p:graphicFrame>
        <p:nvGraphicFramePr>
          <p:cNvPr id="2" name="表格 1">
            <a:extLst>
              <a:ext uri="{FF2B5EF4-FFF2-40B4-BE49-F238E27FC236}">
                <a16:creationId xmlns="" xmlns:a16="http://schemas.microsoft.com/office/drawing/2014/main" id="{4509C251-6955-4828-9A0C-DFA317D1B6FF}"/>
              </a:ext>
            </a:extLst>
          </p:cNvPr>
          <p:cNvGraphicFramePr>
            <a:graphicFrameLocks noGrp="1"/>
          </p:cNvGraphicFramePr>
          <p:nvPr>
            <p:extLst>
              <p:ext uri="{D42A27DB-BD31-4B8C-83A1-F6EECF244321}">
                <p14:modId xmlns:p14="http://schemas.microsoft.com/office/powerpoint/2010/main" val="1633612551"/>
              </p:ext>
            </p:extLst>
          </p:nvPr>
        </p:nvGraphicFramePr>
        <p:xfrm>
          <a:off x="1517904" y="1773937"/>
          <a:ext cx="8878824" cy="4123944"/>
        </p:xfrm>
        <a:graphic>
          <a:graphicData uri="http://schemas.openxmlformats.org/drawingml/2006/table">
            <a:tbl>
              <a:tblPr>
                <a:tableStyleId>{5C22544A-7EE6-4342-B048-85BDC9FD1C3A}</a:tableStyleId>
              </a:tblPr>
              <a:tblGrid>
                <a:gridCol w="776550">
                  <a:extLst>
                    <a:ext uri="{9D8B030D-6E8A-4147-A177-3AD203B41FA5}">
                      <a16:colId xmlns="" xmlns:a16="http://schemas.microsoft.com/office/drawing/2014/main" val="3407634122"/>
                    </a:ext>
                  </a:extLst>
                </a:gridCol>
                <a:gridCol w="3030924">
                  <a:extLst>
                    <a:ext uri="{9D8B030D-6E8A-4147-A177-3AD203B41FA5}">
                      <a16:colId xmlns="" xmlns:a16="http://schemas.microsoft.com/office/drawing/2014/main" val="55894782"/>
                    </a:ext>
                  </a:extLst>
                </a:gridCol>
                <a:gridCol w="5071350">
                  <a:extLst>
                    <a:ext uri="{9D8B030D-6E8A-4147-A177-3AD203B41FA5}">
                      <a16:colId xmlns="" xmlns:a16="http://schemas.microsoft.com/office/drawing/2014/main" val="4034059552"/>
                    </a:ext>
                  </a:extLst>
                </a:gridCol>
              </a:tblGrid>
              <a:tr h="458216">
                <a:tc>
                  <a:txBody>
                    <a:bodyPr/>
                    <a:lstStyle/>
                    <a:p>
                      <a:pPr algn="ctr" fontAlgn="ctr"/>
                      <a:r>
                        <a:rPr lang="zh-CN" altLang="en-US" sz="1200" b="1" u="none" strike="noStrike" dirty="0">
                          <a:effectLst/>
                        </a:rPr>
                        <a:t>序号</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课程名称</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课程链接</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3064497141"/>
                  </a:ext>
                </a:extLst>
              </a:tr>
              <a:tr h="458216">
                <a:tc>
                  <a:txBody>
                    <a:bodyPr/>
                    <a:lstStyle/>
                    <a:p>
                      <a:pPr algn="ctr" fontAlgn="ctr"/>
                      <a:r>
                        <a:rPr lang="en-US" altLang="zh-CN" sz="1200" b="1" u="none" strike="noStrike">
                          <a:effectLst/>
                        </a:rPr>
                        <a:t>1</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大学生恋爱与性健康</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http://mooc1.chaoxing.com/course/86901158.html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262927107"/>
                  </a:ext>
                </a:extLst>
              </a:tr>
              <a:tr h="458216">
                <a:tc>
                  <a:txBody>
                    <a:bodyPr/>
                    <a:lstStyle/>
                    <a:p>
                      <a:pPr algn="ctr" fontAlgn="ctr"/>
                      <a:r>
                        <a:rPr lang="en-US" altLang="zh-CN" sz="1200" b="1" u="none" strike="noStrike">
                          <a:effectLst/>
                        </a:rPr>
                        <a:t>2</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大学生心理健康教育</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http://mooc1.chaoxing.com/course/96073457.html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87024048"/>
                  </a:ext>
                </a:extLst>
              </a:tr>
              <a:tr h="458216">
                <a:tc>
                  <a:txBody>
                    <a:bodyPr/>
                    <a:lstStyle/>
                    <a:p>
                      <a:pPr algn="ctr" fontAlgn="ctr"/>
                      <a:r>
                        <a:rPr lang="en-US" altLang="zh-CN" sz="1200" b="1" u="none" strike="noStrike">
                          <a:effectLst/>
                        </a:rPr>
                        <a:t>3</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幸福心理学</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http://mooc1.chaoxing.com/course/80882408.html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749063265"/>
                  </a:ext>
                </a:extLst>
              </a:tr>
              <a:tr h="458216">
                <a:tc>
                  <a:txBody>
                    <a:bodyPr/>
                    <a:lstStyle/>
                    <a:p>
                      <a:pPr algn="ctr" fontAlgn="ctr"/>
                      <a:r>
                        <a:rPr lang="en-US" altLang="zh-CN" sz="1200" b="1" u="none" strike="noStrike">
                          <a:effectLst/>
                        </a:rPr>
                        <a:t>4</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dirty="0">
                          <a:effectLst/>
                        </a:rPr>
                        <a:t>情绪管理</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http://mooc1.chaoxing.com/course/81816740.html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641713063"/>
                  </a:ext>
                </a:extLst>
              </a:tr>
              <a:tr h="458216">
                <a:tc>
                  <a:txBody>
                    <a:bodyPr/>
                    <a:lstStyle/>
                    <a:p>
                      <a:pPr algn="ctr" fontAlgn="ctr"/>
                      <a:r>
                        <a:rPr lang="en-US" altLang="zh-CN" sz="1200" b="1" u="none" strike="noStrike">
                          <a:effectLst/>
                        </a:rPr>
                        <a:t>5</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大学生爱情兵法</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http://mooc1.chaoxing.com/course/81816741.html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896495955"/>
                  </a:ext>
                </a:extLst>
              </a:tr>
              <a:tr h="458216">
                <a:tc>
                  <a:txBody>
                    <a:bodyPr/>
                    <a:lstStyle/>
                    <a:p>
                      <a:pPr algn="ctr" fontAlgn="ctr"/>
                      <a:r>
                        <a:rPr lang="en-US" altLang="zh-CN" sz="1200" b="1" u="none" strike="noStrike">
                          <a:effectLst/>
                        </a:rPr>
                        <a:t>6</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社会心理学</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http://mooc1.chaoxing.com/course/80882375.html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764217302"/>
                  </a:ext>
                </a:extLst>
              </a:tr>
              <a:tr h="458216">
                <a:tc>
                  <a:txBody>
                    <a:bodyPr/>
                    <a:lstStyle/>
                    <a:p>
                      <a:pPr algn="ctr" fontAlgn="ctr"/>
                      <a:r>
                        <a:rPr lang="en-US" altLang="zh-CN" sz="1200" b="1" u="none" strike="noStrike">
                          <a:effectLst/>
                        </a:rPr>
                        <a:t>7</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心理、行为与文化</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a:effectLst/>
                        </a:rPr>
                        <a:t>http://mooc1.chaoxing.com/course/80882376.html</a:t>
                      </a:r>
                      <a:endParaRPr lang="en-US" sz="1200" b="1"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587723491"/>
                  </a:ext>
                </a:extLst>
              </a:tr>
              <a:tr h="458216">
                <a:tc>
                  <a:txBody>
                    <a:bodyPr/>
                    <a:lstStyle/>
                    <a:p>
                      <a:pPr algn="ctr" fontAlgn="ctr"/>
                      <a:r>
                        <a:rPr lang="en-US" altLang="zh-CN" sz="1200" b="1" u="none" strike="noStrike">
                          <a:effectLst/>
                        </a:rPr>
                        <a:t>8</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大学生公民素质教育</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http://mooc1.chaoxing.com/course/86780988.html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463871288"/>
                  </a:ext>
                </a:extLst>
              </a:tr>
            </a:tbl>
          </a:graphicData>
        </a:graphic>
      </p:graphicFrame>
    </p:spTree>
    <p:extLst>
      <p:ext uri="{BB962C8B-B14F-4D97-AF65-F5344CB8AC3E}">
        <p14:creationId xmlns:p14="http://schemas.microsoft.com/office/powerpoint/2010/main" val="428976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4397">
            <a:extLst>
              <a:ext uri="{FF2B5EF4-FFF2-40B4-BE49-F238E27FC236}">
                <a16:creationId xmlns="" xmlns:a16="http://schemas.microsoft.com/office/drawing/2014/main" id="{85F439E4-303F-4EE6-BB83-FDC646F52C25}"/>
              </a:ext>
            </a:extLst>
          </p:cNvPr>
          <p:cNvSpPr>
            <a:spLocks noGrp="1"/>
          </p:cNvSpPr>
          <p:nvPr>
            <p:ph type="title"/>
          </p:nvPr>
        </p:nvSpPr>
        <p:spPr>
          <a:xfrm>
            <a:off x="591503" y="666750"/>
            <a:ext cx="10885487" cy="700088"/>
          </a:xfrm>
        </p:spPr>
        <p:txBody>
          <a:bodyPr vert="horz" wrap="square" anchor="b"/>
          <a:lstStyle/>
          <a:p>
            <a:r>
              <a:rPr lang="zh-CN" altLang="en-US" sz="2800" b="1" dirty="0"/>
              <a:t>工匠精神（</a:t>
            </a:r>
            <a:r>
              <a:rPr lang="en-US" altLang="zh-CN" sz="2800" b="1" dirty="0"/>
              <a:t>3</a:t>
            </a:r>
            <a:r>
              <a:rPr lang="zh-CN" altLang="en-US" sz="2800" b="1" dirty="0"/>
              <a:t>门）：</a:t>
            </a:r>
          </a:p>
        </p:txBody>
      </p:sp>
      <p:graphicFrame>
        <p:nvGraphicFramePr>
          <p:cNvPr id="2" name="表格 1">
            <a:extLst>
              <a:ext uri="{FF2B5EF4-FFF2-40B4-BE49-F238E27FC236}">
                <a16:creationId xmlns="" xmlns:a16="http://schemas.microsoft.com/office/drawing/2014/main" id="{EC8C59B0-9A8A-46C5-8CC0-F3843C95C14A}"/>
              </a:ext>
            </a:extLst>
          </p:cNvPr>
          <p:cNvGraphicFramePr>
            <a:graphicFrameLocks noGrp="1"/>
          </p:cNvGraphicFramePr>
          <p:nvPr>
            <p:extLst>
              <p:ext uri="{D42A27DB-BD31-4B8C-83A1-F6EECF244321}">
                <p14:modId xmlns:p14="http://schemas.microsoft.com/office/powerpoint/2010/main" val="2774019043"/>
              </p:ext>
            </p:extLst>
          </p:nvPr>
        </p:nvGraphicFramePr>
        <p:xfrm>
          <a:off x="2048256" y="2350008"/>
          <a:ext cx="8046720" cy="2249424"/>
        </p:xfrm>
        <a:graphic>
          <a:graphicData uri="http://schemas.openxmlformats.org/drawingml/2006/table">
            <a:tbl>
              <a:tblPr>
                <a:tableStyleId>{5C22544A-7EE6-4342-B048-85BDC9FD1C3A}</a:tableStyleId>
              </a:tblPr>
              <a:tblGrid>
                <a:gridCol w="703773">
                  <a:extLst>
                    <a:ext uri="{9D8B030D-6E8A-4147-A177-3AD203B41FA5}">
                      <a16:colId xmlns="" xmlns:a16="http://schemas.microsoft.com/office/drawing/2014/main" val="1732397230"/>
                    </a:ext>
                  </a:extLst>
                </a:gridCol>
                <a:gridCol w="2746872">
                  <a:extLst>
                    <a:ext uri="{9D8B030D-6E8A-4147-A177-3AD203B41FA5}">
                      <a16:colId xmlns="" xmlns:a16="http://schemas.microsoft.com/office/drawing/2014/main" val="3059100715"/>
                    </a:ext>
                  </a:extLst>
                </a:gridCol>
                <a:gridCol w="4596075">
                  <a:extLst>
                    <a:ext uri="{9D8B030D-6E8A-4147-A177-3AD203B41FA5}">
                      <a16:colId xmlns="" xmlns:a16="http://schemas.microsoft.com/office/drawing/2014/main" val="642602245"/>
                    </a:ext>
                  </a:extLst>
                </a:gridCol>
              </a:tblGrid>
              <a:tr h="562356">
                <a:tc>
                  <a:txBody>
                    <a:bodyPr/>
                    <a:lstStyle/>
                    <a:p>
                      <a:pPr algn="ctr" fontAlgn="ctr"/>
                      <a:r>
                        <a:rPr lang="zh-CN" altLang="en-US" sz="1200" u="none" strike="noStrike" dirty="0">
                          <a:effectLst/>
                        </a:rPr>
                        <a:t>序号</a:t>
                      </a:r>
                      <a:endParaRPr lang="zh-CN" altLang="en-US" sz="1200" b="0"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l" fontAlgn="ctr"/>
                      <a:r>
                        <a:rPr lang="zh-CN" altLang="en-US" sz="1200" u="none" strike="noStrike" dirty="0">
                          <a:effectLst/>
                        </a:rPr>
                        <a:t>课程名称</a:t>
                      </a:r>
                      <a:endParaRPr lang="zh-CN" altLang="en-US" sz="1200" b="0"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u="none" strike="noStrike" dirty="0">
                          <a:effectLst/>
                        </a:rPr>
                        <a:t>课程链接</a:t>
                      </a:r>
                      <a:endParaRPr lang="zh-CN" altLang="en-US" sz="1200" b="0"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1201857454"/>
                  </a:ext>
                </a:extLst>
              </a:tr>
              <a:tr h="562356">
                <a:tc>
                  <a:txBody>
                    <a:bodyPr/>
                    <a:lstStyle/>
                    <a:p>
                      <a:pPr algn="ctr" fontAlgn="ctr"/>
                      <a:r>
                        <a:rPr lang="en-US" altLang="zh-CN" sz="1200" u="none" strike="noStrike">
                          <a:effectLst/>
                        </a:rPr>
                        <a:t>1</a:t>
                      </a:r>
                      <a:endParaRPr lang="en-US" altLang="zh-CN" sz="1200" b="0"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u="none" strike="noStrike">
                          <a:effectLst/>
                        </a:rPr>
                        <a:t>中国古建筑欣赏与设计</a:t>
                      </a:r>
                      <a:endParaRPr lang="zh-CN" altLang="en-US" sz="1200" b="0"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u="sng" strike="noStrike">
                          <a:effectLst/>
                        </a:rPr>
                        <a:t>http://mooc1.chaoxing.com/course/80884172.html</a:t>
                      </a:r>
                      <a:endParaRPr lang="en-US" sz="1200" b="0"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763628057"/>
                  </a:ext>
                </a:extLst>
              </a:tr>
              <a:tr h="562356">
                <a:tc>
                  <a:txBody>
                    <a:bodyPr/>
                    <a:lstStyle/>
                    <a:p>
                      <a:pPr algn="ctr" fontAlgn="ctr"/>
                      <a:r>
                        <a:rPr lang="en-US" altLang="zh-CN" sz="1200" u="none" strike="noStrike">
                          <a:effectLst/>
                        </a:rPr>
                        <a:t>2</a:t>
                      </a:r>
                      <a:endParaRPr lang="en-US" altLang="zh-CN" sz="1200" b="0"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u="none" strike="noStrike">
                          <a:effectLst/>
                        </a:rPr>
                        <a:t>园林艺术概论</a:t>
                      </a:r>
                      <a:endParaRPr lang="zh-CN" altLang="en-US" sz="1200" b="0"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u="sng" strike="noStrike">
                          <a:effectLst/>
                        </a:rPr>
                        <a:t>http://mooc1.chaoxing.com/course/80884134.html</a:t>
                      </a:r>
                      <a:endParaRPr lang="en-US" sz="1200" b="0" i="0" u="sng" strike="noStrike">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67593802"/>
                  </a:ext>
                </a:extLst>
              </a:tr>
              <a:tr h="562356">
                <a:tc>
                  <a:txBody>
                    <a:bodyPr/>
                    <a:lstStyle/>
                    <a:p>
                      <a:pPr algn="ctr" fontAlgn="ctr"/>
                      <a:r>
                        <a:rPr lang="en-US" altLang="zh-CN" sz="1200" u="none" strike="noStrike">
                          <a:effectLst/>
                        </a:rPr>
                        <a:t>3</a:t>
                      </a:r>
                      <a:endParaRPr lang="en-US" altLang="zh-CN" sz="1200" b="0"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u="none" strike="noStrike">
                          <a:effectLst/>
                        </a:rPr>
                        <a:t>中国书法史</a:t>
                      </a:r>
                      <a:endParaRPr lang="zh-CN" altLang="en-US" sz="1200" b="0"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u="sng" strike="noStrike" dirty="0">
                          <a:effectLst/>
                        </a:rPr>
                        <a:t>http://mooc1.chaoxing.com/course/80873103.html</a:t>
                      </a:r>
                      <a:endParaRPr lang="en-US" sz="1200" b="0"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506403501"/>
                  </a:ext>
                </a:extLst>
              </a:tr>
            </a:tbl>
          </a:graphicData>
        </a:graphic>
      </p:graphicFrame>
    </p:spTree>
    <p:extLst>
      <p:ext uri="{BB962C8B-B14F-4D97-AF65-F5344CB8AC3E}">
        <p14:creationId xmlns:p14="http://schemas.microsoft.com/office/powerpoint/2010/main" val="279256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Placeholder 3"/>
          <p:cNvSpPr txBox="1"/>
          <p:nvPr/>
        </p:nvSpPr>
        <p:spPr>
          <a:xfrm>
            <a:off x="1541463" y="2547938"/>
            <a:ext cx="1641475" cy="1570037"/>
          </a:xfrm>
          <a:prstGeom prst="rect">
            <a:avLst/>
          </a:prstGeom>
          <a:noFill/>
          <a:ln w="9525">
            <a:noFill/>
          </a:ln>
        </p:spPr>
        <p:txBody>
          <a:bodyPr wrap="none" lIns="0" tIns="0" rIns="0" bIns="0" anchor="ctr"/>
          <a:lstStyle/>
          <a:p>
            <a:pPr lvl="0" algn="ctr">
              <a:spcBef>
                <a:spcPct val="20000"/>
              </a:spcBef>
            </a:pPr>
            <a:r>
              <a:rPr lang="en-US" altLang="x-none" sz="11500" b="1" dirty="0">
                <a:solidFill>
                  <a:srgbClr val="3B8DE9"/>
                </a:solidFill>
                <a:latin typeface="Arial" panose="020B0604020202020204" pitchFamily="34" charset="0"/>
                <a:ea typeface="Arial" panose="020B0604020202020204" pitchFamily="34" charset="0"/>
              </a:rPr>
              <a:t>01</a:t>
            </a:r>
          </a:p>
        </p:txBody>
      </p:sp>
      <p:sp>
        <p:nvSpPr>
          <p:cNvPr id="7170" name="等腰三角形 18"/>
          <p:cNvSpPr/>
          <p:nvPr/>
        </p:nvSpPr>
        <p:spPr>
          <a:xfrm rot="9233090">
            <a:off x="8731250" y="2454275"/>
            <a:ext cx="266700" cy="230188"/>
          </a:xfrm>
          <a:prstGeom prst="triangle">
            <a:avLst>
              <a:gd name="adj" fmla="val 50000"/>
            </a:avLst>
          </a:prstGeom>
          <a:solidFill>
            <a:srgbClr val="D8E8FB"/>
          </a:solidFill>
          <a:ln w="9525">
            <a:noFill/>
          </a:ln>
        </p:spPr>
        <p:txBody>
          <a:bodyPr anchor="ctr"/>
          <a:lstStyle/>
          <a:p>
            <a:pPr lvl="0" algn="ctr"/>
            <a:endParaRPr lang="zh-CN" altLang="en-US" dirty="0">
              <a:solidFill>
                <a:srgbClr val="FFC20F"/>
              </a:solidFill>
              <a:latin typeface="Arial" panose="020B0604020202020204" pitchFamily="34" charset="0"/>
              <a:ea typeface="幼圆" panose="02010509060101010101" pitchFamily="1" charset="-122"/>
            </a:endParaRPr>
          </a:p>
        </p:txBody>
      </p:sp>
      <p:sp>
        <p:nvSpPr>
          <p:cNvPr id="7171" name="等腰三角形 19"/>
          <p:cNvSpPr/>
          <p:nvPr/>
        </p:nvSpPr>
        <p:spPr>
          <a:xfrm rot="-6030425">
            <a:off x="8378825" y="3128963"/>
            <a:ext cx="396875" cy="342900"/>
          </a:xfrm>
          <a:prstGeom prst="triangle">
            <a:avLst>
              <a:gd name="adj" fmla="val 50000"/>
            </a:avLst>
          </a:prstGeom>
          <a:solidFill>
            <a:srgbClr val="89BBF2"/>
          </a:solidFill>
          <a:ln w="9525">
            <a:noFill/>
          </a:ln>
        </p:spPr>
        <p:txBody>
          <a:bodyPr anchor="ctr"/>
          <a:lstStyle/>
          <a:p>
            <a:pPr lvl="0" algn="ctr"/>
            <a:endParaRPr lang="zh-CN" altLang="en-US" dirty="0">
              <a:solidFill>
                <a:srgbClr val="FFC20F"/>
              </a:solidFill>
              <a:latin typeface="Arial" panose="020B0604020202020204" pitchFamily="34" charset="0"/>
              <a:ea typeface="幼圆" panose="02010509060101010101" pitchFamily="1" charset="-122"/>
            </a:endParaRPr>
          </a:p>
        </p:txBody>
      </p:sp>
      <p:sp>
        <p:nvSpPr>
          <p:cNvPr id="7172" name="等腰三角形 20"/>
          <p:cNvSpPr/>
          <p:nvPr/>
        </p:nvSpPr>
        <p:spPr>
          <a:xfrm rot="-228607">
            <a:off x="8247063" y="1804988"/>
            <a:ext cx="266700" cy="230187"/>
          </a:xfrm>
          <a:prstGeom prst="triangle">
            <a:avLst>
              <a:gd name="adj" fmla="val 50000"/>
            </a:avLst>
          </a:prstGeom>
          <a:solidFill>
            <a:srgbClr val="89BBF2"/>
          </a:solidFill>
          <a:ln w="9525">
            <a:noFill/>
          </a:ln>
        </p:spPr>
        <p:txBody>
          <a:bodyPr anchor="ctr"/>
          <a:lstStyle/>
          <a:p>
            <a:pPr lvl="0" algn="ctr"/>
            <a:endParaRPr lang="zh-CN" altLang="en-US" dirty="0">
              <a:solidFill>
                <a:srgbClr val="FFC20F"/>
              </a:solidFill>
              <a:latin typeface="Arial" panose="020B0604020202020204" pitchFamily="34" charset="0"/>
              <a:ea typeface="幼圆" panose="02010509060101010101" pitchFamily="1" charset="-122"/>
            </a:endParaRPr>
          </a:p>
        </p:txBody>
      </p:sp>
      <p:sp>
        <p:nvSpPr>
          <p:cNvPr id="7173" name="等腰三角形 21"/>
          <p:cNvSpPr/>
          <p:nvPr/>
        </p:nvSpPr>
        <p:spPr>
          <a:xfrm rot="-8687839">
            <a:off x="9288463" y="3487738"/>
            <a:ext cx="944562" cy="815975"/>
          </a:xfrm>
          <a:prstGeom prst="triangle">
            <a:avLst>
              <a:gd name="adj" fmla="val 50000"/>
            </a:avLst>
          </a:prstGeom>
          <a:solidFill>
            <a:srgbClr val="3B8DE9"/>
          </a:solidFill>
          <a:ln w="9525">
            <a:noFill/>
          </a:ln>
        </p:spPr>
        <p:txBody>
          <a:bodyPr anchor="ctr"/>
          <a:lstStyle/>
          <a:p>
            <a:pPr lvl="0" algn="ctr"/>
            <a:endParaRPr lang="zh-CN" altLang="en-US" dirty="0">
              <a:solidFill>
                <a:srgbClr val="FFC20F"/>
              </a:solidFill>
              <a:latin typeface="Arial" panose="020B0604020202020204" pitchFamily="34" charset="0"/>
              <a:ea typeface="幼圆" panose="02010509060101010101" pitchFamily="1" charset="-122"/>
            </a:endParaRPr>
          </a:p>
        </p:txBody>
      </p:sp>
      <p:sp>
        <p:nvSpPr>
          <p:cNvPr id="7174" name="等腰三角形 22"/>
          <p:cNvSpPr/>
          <p:nvPr/>
        </p:nvSpPr>
        <p:spPr>
          <a:xfrm rot="-8687839">
            <a:off x="9156700" y="3427413"/>
            <a:ext cx="1176338" cy="1014412"/>
          </a:xfrm>
          <a:prstGeom prst="triangle">
            <a:avLst>
              <a:gd name="adj" fmla="val 50000"/>
            </a:avLst>
          </a:prstGeom>
          <a:noFill/>
          <a:ln w="12700" cap="flat" cmpd="sng">
            <a:solidFill>
              <a:srgbClr val="3B8DE9"/>
            </a:solidFill>
            <a:prstDash val="solid"/>
            <a:miter/>
            <a:headEnd type="none" w="med" len="med"/>
            <a:tailEnd type="none" w="med" len="med"/>
          </a:ln>
        </p:spPr>
        <p:txBody>
          <a:bodyPr anchor="ctr"/>
          <a:lstStyle/>
          <a:p>
            <a:pPr lvl="0" algn="ctr"/>
            <a:endParaRPr lang="zh-CN" altLang="en-US" dirty="0">
              <a:solidFill>
                <a:srgbClr val="FFC20F"/>
              </a:solidFill>
              <a:latin typeface="Arial" panose="020B0604020202020204" pitchFamily="34" charset="0"/>
              <a:ea typeface="幼圆" panose="02010509060101010101" pitchFamily="1" charset="-122"/>
            </a:endParaRPr>
          </a:p>
        </p:txBody>
      </p:sp>
      <p:sp>
        <p:nvSpPr>
          <p:cNvPr id="7175" name="椭圆 23"/>
          <p:cNvSpPr/>
          <p:nvPr/>
        </p:nvSpPr>
        <p:spPr>
          <a:xfrm rot="9110320">
            <a:off x="10477500" y="3792538"/>
            <a:ext cx="114300" cy="115887"/>
          </a:xfrm>
          <a:prstGeom prst="ellipse">
            <a:avLst/>
          </a:prstGeom>
          <a:solidFill>
            <a:srgbClr val="3B8DE9"/>
          </a:solidFill>
          <a:ln w="9525">
            <a:noFill/>
          </a:ln>
        </p:spPr>
        <p:txBody>
          <a:bodyPr anchor="ctr"/>
          <a:lstStyle/>
          <a:p>
            <a:pPr lvl="0" algn="ctr"/>
            <a:endParaRPr lang="zh-CN" altLang="en-US" dirty="0">
              <a:solidFill>
                <a:srgbClr val="FFFFFF"/>
              </a:solidFill>
              <a:latin typeface="Arial" panose="020B0604020202020204" pitchFamily="34" charset="0"/>
              <a:ea typeface="幼圆" panose="02010509060101010101" pitchFamily="1" charset="-122"/>
            </a:endParaRPr>
          </a:p>
        </p:txBody>
      </p:sp>
      <p:sp>
        <p:nvSpPr>
          <p:cNvPr id="7176" name="椭圆 24"/>
          <p:cNvSpPr/>
          <p:nvPr/>
        </p:nvSpPr>
        <p:spPr>
          <a:xfrm rot="9110320">
            <a:off x="9388475" y="4295775"/>
            <a:ext cx="115888" cy="115888"/>
          </a:xfrm>
          <a:prstGeom prst="ellipse">
            <a:avLst/>
          </a:prstGeom>
          <a:solidFill>
            <a:srgbClr val="3B8DE9"/>
          </a:solidFill>
          <a:ln w="9525">
            <a:noFill/>
          </a:ln>
        </p:spPr>
        <p:txBody>
          <a:bodyPr anchor="ctr"/>
          <a:lstStyle/>
          <a:p>
            <a:pPr lvl="0" algn="ctr"/>
            <a:endParaRPr lang="zh-CN" altLang="en-US" dirty="0">
              <a:solidFill>
                <a:srgbClr val="FFFFFF"/>
              </a:solidFill>
              <a:latin typeface="Arial" panose="020B0604020202020204" pitchFamily="34" charset="0"/>
              <a:ea typeface="幼圆" panose="02010509060101010101" pitchFamily="1" charset="-122"/>
            </a:endParaRPr>
          </a:p>
        </p:txBody>
      </p:sp>
      <p:sp>
        <p:nvSpPr>
          <p:cNvPr id="7177" name="椭圆 25"/>
          <p:cNvSpPr/>
          <p:nvPr/>
        </p:nvSpPr>
        <p:spPr>
          <a:xfrm rot="9110320">
            <a:off x="9505950" y="3132138"/>
            <a:ext cx="114300" cy="115887"/>
          </a:xfrm>
          <a:prstGeom prst="ellipse">
            <a:avLst/>
          </a:prstGeom>
          <a:solidFill>
            <a:srgbClr val="3B8DE9"/>
          </a:solidFill>
          <a:ln w="9525">
            <a:noFill/>
          </a:ln>
        </p:spPr>
        <p:txBody>
          <a:bodyPr anchor="ctr"/>
          <a:lstStyle/>
          <a:p>
            <a:pPr lvl="0" algn="ctr"/>
            <a:endParaRPr lang="zh-CN" altLang="en-US" dirty="0">
              <a:solidFill>
                <a:srgbClr val="FFFFFF"/>
              </a:solidFill>
              <a:latin typeface="Arial" panose="020B0604020202020204" pitchFamily="34" charset="0"/>
              <a:ea typeface="幼圆" panose="02010509060101010101" pitchFamily="1" charset="-122"/>
            </a:endParaRPr>
          </a:p>
        </p:txBody>
      </p:sp>
      <p:sp>
        <p:nvSpPr>
          <p:cNvPr id="7178" name="等腰三角形 26"/>
          <p:cNvSpPr/>
          <p:nvPr/>
        </p:nvSpPr>
        <p:spPr>
          <a:xfrm rot="-3389784">
            <a:off x="7837488" y="2162175"/>
            <a:ext cx="127000" cy="109538"/>
          </a:xfrm>
          <a:prstGeom prst="triangle">
            <a:avLst>
              <a:gd name="adj" fmla="val 50000"/>
            </a:avLst>
          </a:prstGeom>
          <a:solidFill>
            <a:srgbClr val="D8E8FB"/>
          </a:solidFill>
          <a:ln w="9525">
            <a:noFill/>
          </a:ln>
        </p:spPr>
        <p:txBody>
          <a:bodyPr anchor="ctr"/>
          <a:lstStyle/>
          <a:p>
            <a:pPr lvl="0" algn="ctr"/>
            <a:endParaRPr lang="zh-CN" altLang="en-US" dirty="0">
              <a:solidFill>
                <a:srgbClr val="FFC20F"/>
              </a:solidFill>
              <a:latin typeface="Arial" panose="020B0604020202020204" pitchFamily="34" charset="0"/>
              <a:ea typeface="幼圆" panose="02010509060101010101" pitchFamily="1" charset="-122"/>
            </a:endParaRPr>
          </a:p>
        </p:txBody>
      </p:sp>
      <p:sp>
        <p:nvSpPr>
          <p:cNvPr id="7179" name="等腰三角形 27"/>
          <p:cNvSpPr/>
          <p:nvPr/>
        </p:nvSpPr>
        <p:spPr>
          <a:xfrm rot="8748521">
            <a:off x="8196263" y="2314575"/>
            <a:ext cx="128587" cy="109538"/>
          </a:xfrm>
          <a:prstGeom prst="triangle">
            <a:avLst>
              <a:gd name="adj" fmla="val 50000"/>
            </a:avLst>
          </a:prstGeom>
          <a:solidFill>
            <a:srgbClr val="89BBF2"/>
          </a:solidFill>
          <a:ln w="9525">
            <a:noFill/>
          </a:ln>
        </p:spPr>
        <p:txBody>
          <a:bodyPr anchor="ctr"/>
          <a:lstStyle/>
          <a:p>
            <a:pPr lvl="0" algn="ctr"/>
            <a:endParaRPr lang="zh-CN" altLang="en-US" dirty="0">
              <a:solidFill>
                <a:srgbClr val="FFC20F"/>
              </a:solidFill>
              <a:latin typeface="Arial" panose="020B0604020202020204" pitchFamily="34" charset="0"/>
              <a:ea typeface="幼圆" panose="02010509060101010101" pitchFamily="1" charset="-122"/>
            </a:endParaRPr>
          </a:p>
        </p:txBody>
      </p:sp>
      <p:cxnSp>
        <p:nvCxnSpPr>
          <p:cNvPr id="7180" name="Straight Connector 13"/>
          <p:cNvCxnSpPr/>
          <p:nvPr/>
        </p:nvCxnSpPr>
        <p:spPr>
          <a:xfrm flipH="1">
            <a:off x="1524000" y="4110038"/>
            <a:ext cx="6732588" cy="0"/>
          </a:xfrm>
          <a:prstGeom prst="line">
            <a:avLst/>
          </a:prstGeom>
          <a:ln w="19050" cap="sq" cmpd="sng">
            <a:solidFill>
              <a:srgbClr val="3B8DE9"/>
            </a:solidFill>
            <a:prstDash val="solid"/>
            <a:round/>
            <a:headEnd type="oval" w="med" len="med"/>
            <a:tailEnd type="none" w="med" len="med"/>
          </a:ln>
        </p:spPr>
      </p:cxnSp>
      <p:sp>
        <p:nvSpPr>
          <p:cNvPr id="7181" name="文本框 16"/>
          <p:cNvSpPr txBox="1"/>
          <p:nvPr/>
        </p:nvSpPr>
        <p:spPr>
          <a:xfrm>
            <a:off x="3116263" y="3346450"/>
            <a:ext cx="5032375" cy="679450"/>
          </a:xfrm>
          <a:prstGeom prst="rect">
            <a:avLst/>
          </a:prstGeom>
          <a:noFill/>
          <a:ln w="9525">
            <a:noFill/>
          </a:ln>
        </p:spPr>
        <p:txBody>
          <a:bodyPr anchor="t">
            <a:spAutoFit/>
          </a:bodyPr>
          <a:lstStyle/>
          <a:p>
            <a:pPr lvl="0" algn="ctr"/>
            <a:r>
              <a:rPr lang="en-US" altLang="zh-CN" sz="3600" b="1" dirty="0">
                <a:solidFill>
                  <a:srgbClr val="3B8DE9"/>
                </a:solidFill>
                <a:latin typeface="微软雅黑" panose="020B0503020204020204" pitchFamily="2" charset="-122"/>
                <a:ea typeface="微软雅黑" panose="020B0503020204020204" pitchFamily="2" charset="-122"/>
              </a:rPr>
              <a:t>PC</a:t>
            </a:r>
            <a:r>
              <a:rPr lang="zh-CN" altLang="en-US" sz="3600" b="1" dirty="0">
                <a:solidFill>
                  <a:srgbClr val="3B8DE9"/>
                </a:solidFill>
                <a:latin typeface="微软雅黑" panose="020B0503020204020204" pitchFamily="2" charset="-122"/>
                <a:ea typeface="微软雅黑" panose="020B0503020204020204" pitchFamily="2" charset="-122"/>
              </a:rPr>
              <a:t>端学习</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
          <p:cNvPicPr>
            <a:picLocks noChangeAspect="1"/>
          </p:cNvPicPr>
          <p:nvPr/>
        </p:nvPicPr>
        <p:blipFill>
          <a:blip r:embed="rId2">
            <a:extLst>
              <a:ext uri="{28A0092B-C50C-407E-A947-70E740481C1C}">
                <a14:useLocalDpi xmlns:a14="http://schemas.microsoft.com/office/drawing/2010/main" val="0"/>
              </a:ext>
            </a:extLst>
          </a:blip>
          <a:srcRect l="1463" t="-3342" r="4588" b="4988"/>
          <a:stretch>
            <a:fillRect/>
          </a:stretch>
        </p:blipFill>
        <p:spPr bwMode="auto">
          <a:xfrm>
            <a:off x="4568876" y="2875644"/>
            <a:ext cx="1471037" cy="147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8876" y="1228463"/>
            <a:ext cx="1471037" cy="147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2484" y="4497435"/>
            <a:ext cx="1907430" cy="147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3"/>
          <p:cNvSpPr txBox="1">
            <a:spLocks noChangeArrowheads="1"/>
          </p:cNvSpPr>
          <p:nvPr/>
        </p:nvSpPr>
        <p:spPr bwMode="auto">
          <a:xfrm>
            <a:off x="6279533" y="1629944"/>
            <a:ext cx="1624965" cy="66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800"/>
              </a:spcBef>
              <a:buClr>
                <a:srgbClr val="F7CEAB"/>
              </a:buClr>
              <a:buSzPct val="60000"/>
              <a:buFont typeface="Wingdings 2" panose="05020102010507070707" pitchFamily="2" charset="2"/>
              <a:buChar char="÷"/>
              <a:defRPr sz="2800">
                <a:solidFill>
                  <a:schemeClr val="tx1"/>
                </a:solidFill>
                <a:latin typeface="Calibri" panose="020F0502020204030204" pitchFamily="2" charset="0"/>
                <a:ea typeface="幼圆" panose="02010509060101010101" pitchFamily="1" charset="-122"/>
              </a:defRPr>
            </a:lvl1pPr>
            <a:lvl2pPr marL="742950" indent="-285750">
              <a:lnSpc>
                <a:spcPct val="130000"/>
              </a:lnSpc>
              <a:buFont typeface="Calibri" panose="020F0502020204030204" pitchFamily="2" charset="0"/>
              <a:buChar char=" "/>
              <a:defRPr>
                <a:solidFill>
                  <a:schemeClr val="tx1"/>
                </a:solidFill>
                <a:latin typeface="Calibri" panose="020F0502020204030204" pitchFamily="2" charset="0"/>
                <a:ea typeface="幼圆" panose="02010509060101010101" pitchFamily="1"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2" charset="0"/>
                <a:ea typeface="幼圆" panose="02010509060101010101" pitchFamily="1"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5400" b="1" i="0" u="none" strike="noStrike" kern="0" cap="none" spc="0" normalizeH="0" baseline="0" noProof="0" dirty="0">
                <a:ln>
                  <a:noFill/>
                </a:ln>
                <a:solidFill>
                  <a:srgbClr val="CD3E21"/>
                </a:solidFill>
                <a:effectLst/>
                <a:uLnTx/>
                <a:uFillTx/>
                <a:latin typeface="Times New Roman" panose="02020603050405020304" pitchFamily="2" charset="0"/>
                <a:ea typeface="楷体" panose="02010609060101010101" pitchFamily="1" charset="-122"/>
                <a:sym typeface="Times New Roman" panose="02020603050405020304" pitchFamily="2" charset="0"/>
              </a:rPr>
              <a:t>谷歌</a:t>
            </a:r>
          </a:p>
        </p:txBody>
      </p:sp>
      <p:sp>
        <p:nvSpPr>
          <p:cNvPr id="12297" name="TextBox 3"/>
          <p:cNvSpPr txBox="1">
            <a:spLocks noChangeArrowheads="1"/>
          </p:cNvSpPr>
          <p:nvPr/>
        </p:nvSpPr>
        <p:spPr bwMode="auto">
          <a:xfrm>
            <a:off x="6279533" y="3278711"/>
            <a:ext cx="1624965" cy="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800"/>
              </a:spcBef>
              <a:buClr>
                <a:srgbClr val="F7CEAB"/>
              </a:buClr>
              <a:buSzPct val="60000"/>
              <a:buFont typeface="Wingdings 2" panose="05020102010507070707" pitchFamily="2" charset="2"/>
              <a:buChar char="÷"/>
              <a:defRPr sz="2800">
                <a:solidFill>
                  <a:schemeClr val="tx1"/>
                </a:solidFill>
                <a:latin typeface="Calibri" panose="020F0502020204030204" pitchFamily="2" charset="0"/>
                <a:ea typeface="幼圆" panose="02010509060101010101" pitchFamily="1" charset="-122"/>
              </a:defRPr>
            </a:lvl1pPr>
            <a:lvl2pPr marL="742950" indent="-285750">
              <a:lnSpc>
                <a:spcPct val="130000"/>
              </a:lnSpc>
              <a:buFont typeface="Calibri" panose="020F0502020204030204" pitchFamily="2" charset="0"/>
              <a:buChar char=" "/>
              <a:defRPr>
                <a:solidFill>
                  <a:schemeClr val="tx1"/>
                </a:solidFill>
                <a:latin typeface="Calibri" panose="020F0502020204030204" pitchFamily="2" charset="0"/>
                <a:ea typeface="幼圆" panose="02010509060101010101" pitchFamily="1"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2" charset="0"/>
                <a:ea typeface="幼圆" panose="02010509060101010101" pitchFamily="1"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5400" b="1" i="0" u="none" strike="noStrike" kern="0" cap="none" spc="0" normalizeH="0" baseline="0" noProof="0">
                <a:ln>
                  <a:noFill/>
                </a:ln>
                <a:solidFill>
                  <a:srgbClr val="CD3E21"/>
                </a:solidFill>
                <a:effectLst/>
                <a:uLnTx/>
                <a:uFillTx/>
                <a:latin typeface="Times New Roman" panose="02020603050405020304" pitchFamily="2" charset="0"/>
                <a:ea typeface="楷体" panose="02010609060101010101" pitchFamily="1" charset="-122"/>
                <a:sym typeface="Times New Roman" panose="02020603050405020304" pitchFamily="2" charset="0"/>
              </a:rPr>
              <a:t>火狐</a:t>
            </a:r>
          </a:p>
        </p:txBody>
      </p:sp>
      <p:sp>
        <p:nvSpPr>
          <p:cNvPr id="12298" name="TextBox 3"/>
          <p:cNvSpPr txBox="1">
            <a:spLocks noChangeArrowheads="1"/>
          </p:cNvSpPr>
          <p:nvPr/>
        </p:nvSpPr>
        <p:spPr bwMode="auto">
          <a:xfrm>
            <a:off x="6279533" y="4898916"/>
            <a:ext cx="1624965" cy="66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800"/>
              </a:spcBef>
              <a:buClr>
                <a:srgbClr val="F7CEAB"/>
              </a:buClr>
              <a:buSzPct val="60000"/>
              <a:buFont typeface="Wingdings 2" panose="05020102010507070707" pitchFamily="2" charset="2"/>
              <a:buChar char="÷"/>
              <a:defRPr sz="2800">
                <a:solidFill>
                  <a:schemeClr val="tx1"/>
                </a:solidFill>
                <a:latin typeface="Calibri" panose="020F0502020204030204" pitchFamily="2" charset="0"/>
                <a:ea typeface="幼圆" panose="02010509060101010101" pitchFamily="1" charset="-122"/>
              </a:defRPr>
            </a:lvl1pPr>
            <a:lvl2pPr marL="742950" indent="-285750">
              <a:lnSpc>
                <a:spcPct val="130000"/>
              </a:lnSpc>
              <a:buFont typeface="Calibri" panose="020F0502020204030204" pitchFamily="2" charset="0"/>
              <a:buChar char=" "/>
              <a:defRPr>
                <a:solidFill>
                  <a:schemeClr val="tx1"/>
                </a:solidFill>
                <a:latin typeface="Calibri" panose="020F0502020204030204" pitchFamily="2" charset="0"/>
                <a:ea typeface="幼圆" panose="02010509060101010101" pitchFamily="1"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2" charset="0"/>
                <a:ea typeface="幼圆" panose="02010509060101010101" pitchFamily="1"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2" charset="0"/>
                <a:ea typeface="幼圆" panose="02010509060101010101" pitchFamily="1"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5400" b="1" i="0" u="none" strike="noStrike" kern="0" cap="none" spc="0" normalizeH="0" baseline="0" noProof="0">
                <a:ln>
                  <a:noFill/>
                </a:ln>
                <a:solidFill>
                  <a:srgbClr val="CD3E21"/>
                </a:solidFill>
                <a:effectLst/>
                <a:uLnTx/>
                <a:uFillTx/>
                <a:latin typeface="Times New Roman" panose="02020603050405020304" pitchFamily="2" charset="0"/>
                <a:ea typeface="楷体" panose="02010609060101010101" pitchFamily="1" charset="-122"/>
                <a:sym typeface="Times New Roman" panose="02020603050405020304" pitchFamily="2" charset="0"/>
              </a:rPr>
              <a:t>猎豹</a:t>
            </a:r>
          </a:p>
        </p:txBody>
      </p:sp>
      <p:sp>
        <p:nvSpPr>
          <p:cNvPr id="50" name="圆角矩形 49"/>
          <p:cNvSpPr/>
          <p:nvPr/>
        </p:nvSpPr>
        <p:spPr>
          <a:xfrm>
            <a:off x="3719895" y="620688"/>
            <a:ext cx="4755880" cy="5690551"/>
          </a:xfrm>
          <a:prstGeom prst="roundRect">
            <a:avLst>
              <a:gd name="adj" fmla="val 10252"/>
            </a:avLst>
          </a:prstGeom>
          <a:noFill/>
          <a:ln w="38100" cap="flat" cmpd="sng" algn="ctr">
            <a:solidFill>
              <a:srgbClr val="4F81BD">
                <a:shade val="50000"/>
              </a:srgbClr>
            </a:solidFill>
            <a:prstDash val="sysDot"/>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D3E21"/>
              </a:solidFill>
              <a:effectLst/>
              <a:uLnTx/>
              <a:uFillTx/>
              <a:latin typeface="Times New Roman" panose="02020603050405020304"/>
              <a:ea typeface="微软雅黑" panose="020B0503020204020204" pitchFamily="2" charset="-122"/>
            </a:endParaRPr>
          </a:p>
        </p:txBody>
      </p:sp>
      <p:pic>
        <p:nvPicPr>
          <p:cNvPr id="47" name="图片 46"/>
          <p:cNvPicPr>
            <a:picLocks noChangeAspect="1"/>
          </p:cNvPicPr>
          <p:nvPr/>
        </p:nvPicPr>
        <p:blipFill>
          <a:blip r:embed="rId5">
            <a:duotone>
              <a:srgbClr val="4BACC6">
                <a:shade val="45000"/>
                <a:satMod val="135000"/>
              </a:srgbClr>
              <a:prstClr val="white"/>
            </a:duotone>
            <a:extLst>
              <a:ext uri="{28A0092B-C50C-407E-A947-70E740481C1C}">
                <a14:useLocalDpi xmlns:a14="http://schemas.microsoft.com/office/drawing/2010/main" val="0"/>
              </a:ext>
            </a:extLst>
          </a:blip>
          <a:stretch>
            <a:fillRect/>
          </a:stretch>
        </p:blipFill>
        <p:spPr>
          <a:xfrm>
            <a:off x="7297890" y="4936154"/>
            <a:ext cx="1473617" cy="1535018"/>
          </a:xfrm>
          <a:prstGeom prst="rect">
            <a:avLst/>
          </a:prstGeom>
        </p:spPr>
      </p:pic>
      <p:sp>
        <p:nvSpPr>
          <p:cNvPr id="10" name="矩形 9"/>
          <p:cNvSpPr/>
          <p:nvPr/>
        </p:nvSpPr>
        <p:spPr bwMode="auto">
          <a:xfrm>
            <a:off x="-61911" y="912455"/>
            <a:ext cx="3061725" cy="632016"/>
          </a:xfrm>
          <a:prstGeom prst="rect">
            <a:avLst/>
          </a:prstGeom>
          <a:solidFill>
            <a:srgbClr val="9CA1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迷你简南宫" panose="02010609000101010101" pitchFamily="49" charset="-122"/>
              <a:ea typeface="迷你简南宫" panose="02010609000101010101" pitchFamily="49" charset="-122"/>
            </a:endParaRPr>
          </a:p>
        </p:txBody>
      </p:sp>
      <p:sp>
        <p:nvSpPr>
          <p:cNvPr id="11" name="矩形 10"/>
          <p:cNvSpPr/>
          <p:nvPr/>
        </p:nvSpPr>
        <p:spPr>
          <a:xfrm>
            <a:off x="479535" y="1028408"/>
            <a:ext cx="1960880" cy="51816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bg1"/>
                </a:solidFill>
                <a:effectLst/>
                <a:uLnTx/>
                <a:uFillTx/>
                <a:latin typeface="FZMiaoWuS-GB" charset="-122"/>
                <a:ea typeface="FZMiaoWuS-GB" charset="-122"/>
                <a:cs typeface="FZMiaoWuS-GB" charset="-122"/>
              </a:rPr>
              <a:t>推荐浏览器</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1"/>
          <p:cNvSpPr txBox="1"/>
          <p:nvPr/>
        </p:nvSpPr>
        <p:spPr>
          <a:xfrm>
            <a:off x="591503" y="804228"/>
            <a:ext cx="10515600" cy="523220"/>
          </a:xfrm>
          <a:prstGeom prst="rect">
            <a:avLst/>
          </a:prstGeom>
          <a:noFill/>
          <a:ln w="9525">
            <a:noFill/>
          </a:ln>
        </p:spPr>
        <p:txBody>
          <a:bodyPr wrap="square" anchor="t">
            <a:spAutoFit/>
          </a:bodyPr>
          <a:lstStyle/>
          <a:p>
            <a:pPr lvl="0"/>
            <a:r>
              <a:rPr lang="en-US" altLang="zh-CN" sz="2800" b="1" dirty="0">
                <a:solidFill>
                  <a:srgbClr val="FF0000"/>
                </a:solidFill>
                <a:latin typeface="微软雅黑" panose="020B0503020204020204" pitchFamily="2" charset="-122"/>
                <a:ea typeface="微软雅黑" panose="020B0503020204020204" pitchFamily="2" charset="-122"/>
              </a:rPr>
              <a:t>1</a:t>
            </a:r>
            <a:r>
              <a:rPr lang="zh-CN" altLang="en-US" sz="2800" b="1" dirty="0">
                <a:solidFill>
                  <a:srgbClr val="FF0000"/>
                </a:solidFill>
                <a:latin typeface="微软雅黑" panose="020B0503020204020204" pitchFamily="2" charset="-122"/>
                <a:ea typeface="微软雅黑" panose="020B0503020204020204" pitchFamily="2" charset="-122"/>
              </a:rPr>
              <a:t>、打开网页</a:t>
            </a:r>
            <a:r>
              <a:rPr lang="en-US" altLang="zh-CN" sz="2800" b="1" u="sng" dirty="0">
                <a:solidFill>
                  <a:srgbClr val="0070C0"/>
                </a:solidFill>
                <a:latin typeface="微软雅黑" panose="020B0503020204020204" pitchFamily="2" charset="-122"/>
                <a:ea typeface="微软雅黑" panose="020B0503020204020204" pitchFamily="2" charset="-122"/>
              </a:rPr>
              <a:t>http://wz.fanya.chaoxing.com</a:t>
            </a:r>
            <a:r>
              <a:rPr lang="zh-CN" altLang="en-US" sz="2800" b="1" dirty="0">
                <a:solidFill>
                  <a:srgbClr val="FF0000"/>
                </a:solidFill>
                <a:latin typeface="微软雅黑" panose="020B0503020204020204" pitchFamily="2" charset="-122"/>
                <a:ea typeface="微软雅黑" panose="020B0503020204020204" pitchFamily="2" charset="-122"/>
              </a:rPr>
              <a:t>，点击登录按钮</a:t>
            </a:r>
          </a:p>
        </p:txBody>
      </p:sp>
      <p:pic>
        <p:nvPicPr>
          <p:cNvPr id="3" name="图片 2">
            <a:extLst>
              <a:ext uri="{FF2B5EF4-FFF2-40B4-BE49-F238E27FC236}">
                <a16:creationId xmlns="" xmlns:a16="http://schemas.microsoft.com/office/drawing/2014/main" id="{746A14B3-53F8-4162-A511-6787A1F82468}"/>
              </a:ext>
            </a:extLst>
          </p:cNvPr>
          <p:cNvPicPr>
            <a:picLocks noChangeAspect="1"/>
          </p:cNvPicPr>
          <p:nvPr/>
        </p:nvPicPr>
        <p:blipFill>
          <a:blip r:embed="rId2"/>
          <a:stretch>
            <a:fillRect/>
          </a:stretch>
        </p:blipFill>
        <p:spPr>
          <a:xfrm>
            <a:off x="1895201" y="1444308"/>
            <a:ext cx="8167394" cy="4993068"/>
          </a:xfrm>
          <a:prstGeom prst="rect">
            <a:avLst/>
          </a:prstGeom>
          <a:ln>
            <a:solidFill>
              <a:schemeClr val="tx2">
                <a:lumMod val="60000"/>
                <a:lumOff val="40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1"/>
          <p:cNvSpPr txBox="1"/>
          <p:nvPr/>
        </p:nvSpPr>
        <p:spPr>
          <a:xfrm>
            <a:off x="441325" y="939864"/>
            <a:ext cx="10515600" cy="678815"/>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2</a:t>
            </a:r>
            <a:r>
              <a:rPr lang="zh-CN" altLang="en-US" sz="3200" b="1" dirty="0">
                <a:solidFill>
                  <a:srgbClr val="FF0000"/>
                </a:solidFill>
                <a:latin typeface="微软雅黑" panose="020B0503020204020204" pitchFamily="2" charset="-122"/>
                <a:ea typeface="微软雅黑" panose="020B0503020204020204" pitchFamily="2" charset="-122"/>
              </a:rPr>
              <a:t>、使用</a:t>
            </a:r>
            <a:r>
              <a:rPr lang="zh-CN" altLang="en-US" sz="3600" b="1" dirty="0">
                <a:solidFill>
                  <a:srgbClr val="7030A0"/>
                </a:solidFill>
                <a:latin typeface="微软雅黑" panose="020B0503020204020204" pitchFamily="2" charset="-122"/>
                <a:ea typeface="微软雅黑" panose="020B0503020204020204" pitchFamily="2" charset="-122"/>
              </a:rPr>
              <a:t>学号</a:t>
            </a:r>
            <a:r>
              <a:rPr lang="zh-CN" altLang="en-US" sz="3200" b="1" dirty="0">
                <a:solidFill>
                  <a:srgbClr val="FF0000"/>
                </a:solidFill>
                <a:latin typeface="微软雅黑" panose="020B0503020204020204" pitchFamily="2" charset="-122"/>
                <a:ea typeface="微软雅黑" panose="020B0503020204020204" pitchFamily="2" charset="-122"/>
              </a:rPr>
              <a:t>进行登录，初始密码是</a:t>
            </a:r>
            <a:r>
              <a:rPr lang="zh-CN" altLang="en-US" sz="3600" b="1" dirty="0">
                <a:solidFill>
                  <a:srgbClr val="7030A0"/>
                </a:solidFill>
                <a:latin typeface="微软雅黑" panose="020B0503020204020204" pitchFamily="2" charset="-122"/>
                <a:ea typeface="微软雅黑" panose="020B0503020204020204" pitchFamily="2" charset="-122"/>
              </a:rPr>
              <a:t>123456</a:t>
            </a:r>
            <a:r>
              <a:rPr lang="zh-CN" altLang="en-US" sz="3200" b="1" dirty="0">
                <a:solidFill>
                  <a:srgbClr val="FF0000"/>
                </a:solidFill>
                <a:latin typeface="微软雅黑" panose="020B0503020204020204" pitchFamily="2" charset="-122"/>
                <a:ea typeface="微软雅黑" panose="020B0503020204020204" pitchFamily="2" charset="-122"/>
              </a:rPr>
              <a:t>.</a:t>
            </a:r>
          </a:p>
        </p:txBody>
      </p:sp>
      <p:pic>
        <p:nvPicPr>
          <p:cNvPr id="3" name="图片 2">
            <a:extLst>
              <a:ext uri="{FF2B5EF4-FFF2-40B4-BE49-F238E27FC236}">
                <a16:creationId xmlns="" xmlns:a16="http://schemas.microsoft.com/office/drawing/2014/main" id="{C80A8899-C34A-49A5-836A-FEEE996FAF2B}"/>
              </a:ext>
            </a:extLst>
          </p:cNvPr>
          <p:cNvPicPr>
            <a:picLocks noChangeAspect="1"/>
          </p:cNvPicPr>
          <p:nvPr/>
        </p:nvPicPr>
        <p:blipFill>
          <a:blip r:embed="rId2"/>
          <a:stretch>
            <a:fillRect/>
          </a:stretch>
        </p:blipFill>
        <p:spPr>
          <a:xfrm>
            <a:off x="1975104" y="1810703"/>
            <a:ext cx="7818120" cy="4583351"/>
          </a:xfrm>
          <a:prstGeom prst="rect">
            <a:avLst/>
          </a:prstGeom>
          <a:ln>
            <a:solidFill>
              <a:schemeClr val="tx2">
                <a:lumMod val="60000"/>
                <a:lumOff val="4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1"/>
          <p:cNvSpPr txBox="1"/>
          <p:nvPr/>
        </p:nvSpPr>
        <p:spPr>
          <a:xfrm>
            <a:off x="441325" y="1131888"/>
            <a:ext cx="10515600" cy="722630"/>
          </a:xfrm>
          <a:prstGeom prst="rect">
            <a:avLst/>
          </a:prstGeom>
          <a:noFill/>
          <a:ln w="9525">
            <a:noFill/>
          </a:ln>
        </p:spPr>
        <p:txBody>
          <a:bodyPr wrap="square" anchor="t">
            <a:spAutoFit/>
          </a:bodyPr>
          <a:lstStyle/>
          <a:p>
            <a:pPr lvl="0"/>
            <a:r>
              <a:rPr lang="en-US" altLang="zh-CN" sz="2000" b="1">
                <a:solidFill>
                  <a:srgbClr val="FF0000"/>
                </a:solidFill>
                <a:latin typeface="微软雅黑" panose="020B0503020204020204" pitchFamily="2" charset="-122"/>
                <a:ea typeface="微软雅黑" panose="020B0503020204020204" pitchFamily="2" charset="-122"/>
              </a:rPr>
              <a:t>3</a:t>
            </a:r>
            <a:r>
              <a:rPr lang="zh-CN" altLang="en-US" sz="2000" b="1">
                <a:solidFill>
                  <a:srgbClr val="FF0000"/>
                </a:solidFill>
                <a:latin typeface="微软雅黑" panose="020B0503020204020204" pitchFamily="2" charset="-122"/>
                <a:ea typeface="微软雅黑" panose="020B0503020204020204" pitchFamily="2" charset="-122"/>
              </a:rPr>
              <a:t>、点击登陆后会跳出完善个人信息和初始化密码的界面，</a:t>
            </a:r>
            <a:r>
              <a:rPr lang="zh-CN" altLang="en-US" sz="2000" b="1">
                <a:solidFill>
                  <a:srgbClr val="FF0000"/>
                </a:solidFill>
                <a:latin typeface="微软雅黑" panose="020B0503020204020204" pitchFamily="2" charset="-122"/>
                <a:ea typeface="微软雅黑" panose="020B0503020204020204" pitchFamily="2" charset="-122"/>
                <a:sym typeface="+mn-ea"/>
              </a:rPr>
              <a:t>合理设置自己的密码信息（字母</a:t>
            </a:r>
            <a:r>
              <a:rPr lang="en-US" altLang="zh-CN" sz="2000" b="1">
                <a:solidFill>
                  <a:srgbClr val="FF0000"/>
                </a:solidFill>
                <a:latin typeface="微软雅黑" panose="020B0503020204020204" pitchFamily="2" charset="-122"/>
                <a:ea typeface="微软雅黑" panose="020B0503020204020204" pitchFamily="2" charset="-122"/>
                <a:sym typeface="+mn-ea"/>
              </a:rPr>
              <a:t>+</a:t>
            </a:r>
            <a:r>
              <a:rPr lang="zh-CN" altLang="en-US" sz="2000" b="1">
                <a:solidFill>
                  <a:srgbClr val="FF0000"/>
                </a:solidFill>
                <a:latin typeface="微软雅黑" panose="020B0503020204020204" pitchFamily="2" charset="-122"/>
                <a:ea typeface="微软雅黑" panose="020B0503020204020204" pitchFamily="2" charset="-122"/>
                <a:sym typeface="+mn-ea"/>
              </a:rPr>
              <a:t>数字组合），另外</a:t>
            </a:r>
            <a:r>
              <a:rPr lang="zh-CN" altLang="en-US" sz="2000" b="1">
                <a:solidFill>
                  <a:srgbClr val="FF0000"/>
                </a:solidFill>
                <a:latin typeface="微软雅黑" panose="020B0503020204020204" pitchFamily="2" charset="-122"/>
                <a:ea typeface="微软雅黑" panose="020B0503020204020204" pitchFamily="2" charset="-122"/>
              </a:rPr>
              <a:t>完善自己的信息，可以在密码忘记时找回密码。</a:t>
            </a:r>
          </a:p>
        </p:txBody>
      </p:sp>
      <p:pic>
        <p:nvPicPr>
          <p:cNvPr id="2" name="图片 1"/>
          <p:cNvPicPr>
            <a:picLocks noChangeAspect="1"/>
          </p:cNvPicPr>
          <p:nvPr/>
        </p:nvPicPr>
        <p:blipFill>
          <a:blip r:embed="rId2"/>
          <a:stretch>
            <a:fillRect/>
          </a:stretch>
        </p:blipFill>
        <p:spPr>
          <a:xfrm>
            <a:off x="2750820" y="1977390"/>
            <a:ext cx="5896610" cy="4067810"/>
          </a:xfrm>
          <a:prstGeom prst="rect">
            <a:avLst/>
          </a:prstGeom>
          <a:ln>
            <a:solidFill>
              <a:schemeClr val="tx2">
                <a:lumMod val="60000"/>
                <a:lumOff val="40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1"/>
          <p:cNvSpPr txBox="1"/>
          <p:nvPr/>
        </p:nvSpPr>
        <p:spPr>
          <a:xfrm>
            <a:off x="441325" y="1131888"/>
            <a:ext cx="10515600" cy="742950"/>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4</a:t>
            </a:r>
            <a:r>
              <a:rPr lang="zh-CN" altLang="en-US" sz="3200" b="1" dirty="0">
                <a:solidFill>
                  <a:srgbClr val="FF0000"/>
                </a:solidFill>
                <a:latin typeface="微软雅黑" panose="020B0503020204020204" pitchFamily="2" charset="-122"/>
                <a:ea typeface="微软雅黑" panose="020B0503020204020204" pitchFamily="2" charset="-122"/>
              </a:rPr>
              <a:t>、使用</a:t>
            </a:r>
            <a:r>
              <a:rPr lang="zh-CN" altLang="en-US" sz="4000" b="1" dirty="0">
                <a:solidFill>
                  <a:srgbClr val="7030A0"/>
                </a:solidFill>
                <a:latin typeface="微软雅黑" panose="020B0503020204020204" pitchFamily="2" charset="-122"/>
                <a:ea typeface="微软雅黑" panose="020B0503020204020204" pitchFamily="2" charset="-122"/>
              </a:rPr>
              <a:t>学号再次</a:t>
            </a:r>
            <a:r>
              <a:rPr lang="zh-CN" altLang="en-US" sz="3200" b="1" dirty="0">
                <a:solidFill>
                  <a:srgbClr val="FF0000"/>
                </a:solidFill>
                <a:latin typeface="微软雅黑" panose="020B0503020204020204" pitchFamily="2" charset="-122"/>
                <a:ea typeface="微软雅黑" panose="020B0503020204020204" pitchFamily="2" charset="-122"/>
              </a:rPr>
              <a:t>登录，密码是</a:t>
            </a:r>
            <a:r>
              <a:rPr lang="zh-CN" altLang="en-US" sz="3600" b="1" dirty="0">
                <a:solidFill>
                  <a:srgbClr val="7030A0"/>
                </a:solidFill>
                <a:latin typeface="微软雅黑" panose="020B0503020204020204" pitchFamily="2" charset="-122"/>
                <a:ea typeface="微软雅黑" panose="020B0503020204020204" pitchFamily="2" charset="-122"/>
              </a:rPr>
              <a:t>重置后的新密码</a:t>
            </a:r>
            <a:r>
              <a:rPr lang="zh-CN" altLang="en-US" sz="3200" b="1" dirty="0">
                <a:solidFill>
                  <a:srgbClr val="FF0000"/>
                </a:solidFill>
                <a:latin typeface="微软雅黑" panose="020B0503020204020204" pitchFamily="2" charset="-122"/>
                <a:ea typeface="微软雅黑" panose="020B0503020204020204" pitchFamily="2" charset="-122"/>
              </a:rPr>
              <a:t>.</a:t>
            </a:r>
          </a:p>
        </p:txBody>
      </p:sp>
      <p:pic>
        <p:nvPicPr>
          <p:cNvPr id="3" name="图片 2">
            <a:extLst>
              <a:ext uri="{FF2B5EF4-FFF2-40B4-BE49-F238E27FC236}">
                <a16:creationId xmlns="" xmlns:a16="http://schemas.microsoft.com/office/drawing/2014/main" id="{99897811-9386-4EBE-9C5C-85F75CE54643}"/>
              </a:ext>
            </a:extLst>
          </p:cNvPr>
          <p:cNvPicPr>
            <a:picLocks noChangeAspect="1"/>
          </p:cNvPicPr>
          <p:nvPr/>
        </p:nvPicPr>
        <p:blipFill>
          <a:blip r:embed="rId2"/>
          <a:stretch>
            <a:fillRect/>
          </a:stretch>
        </p:blipFill>
        <p:spPr>
          <a:xfrm>
            <a:off x="2121604" y="2077493"/>
            <a:ext cx="7548285" cy="4076419"/>
          </a:xfrm>
          <a:prstGeom prst="rect">
            <a:avLst/>
          </a:prstGeom>
          <a:ln>
            <a:solidFill>
              <a:schemeClr val="tx2">
                <a:lumMod val="60000"/>
                <a:lumOff val="4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9"/>
          <p:cNvPicPr>
            <a:picLocks noChangeAspect="1"/>
          </p:cNvPicPr>
          <p:nvPr/>
        </p:nvPicPr>
        <p:blipFill>
          <a:blip r:embed="rId2"/>
          <a:stretch>
            <a:fillRect/>
          </a:stretch>
        </p:blipFill>
        <p:spPr>
          <a:xfrm>
            <a:off x="5757863" y="6435725"/>
            <a:ext cx="4070350" cy="339725"/>
          </a:xfrm>
          <a:prstGeom prst="rect">
            <a:avLst/>
          </a:prstGeom>
          <a:noFill/>
          <a:ln w="9525">
            <a:noFill/>
          </a:ln>
        </p:spPr>
      </p:pic>
      <p:sp>
        <p:nvSpPr>
          <p:cNvPr id="14398" name="标题 14397"/>
          <p:cNvSpPr>
            <a:spLocks noGrp="1"/>
          </p:cNvSpPr>
          <p:nvPr>
            <p:ph type="title"/>
          </p:nvPr>
        </p:nvSpPr>
        <p:spPr>
          <a:xfrm>
            <a:off x="591503" y="666750"/>
            <a:ext cx="10885487" cy="700088"/>
          </a:xfrm>
        </p:spPr>
        <p:txBody>
          <a:bodyPr vert="horz" wrap="square" anchor="b"/>
          <a:lstStyle/>
          <a:p>
            <a:r>
              <a:rPr lang="zh-CN" altLang="en-US" b="1" dirty="0" smtClean="0"/>
              <a:t>大学生</a:t>
            </a:r>
            <a:r>
              <a:rPr lang="zh-CN" altLang="en-US" b="1" dirty="0"/>
              <a:t>文化素质教育云</a:t>
            </a:r>
            <a:r>
              <a:rPr lang="zh-CN" altLang="en-US" b="1" dirty="0" smtClean="0"/>
              <a:t>平台是什么？</a:t>
            </a:r>
            <a:endParaRPr lang="zh-CN" altLang="en-US" b="1" dirty="0"/>
          </a:p>
        </p:txBody>
      </p:sp>
      <p:sp>
        <p:nvSpPr>
          <p:cNvPr id="2" name="矩形 1"/>
          <p:cNvSpPr/>
          <p:nvPr/>
        </p:nvSpPr>
        <p:spPr>
          <a:xfrm>
            <a:off x="5757862" y="2861198"/>
            <a:ext cx="6122475" cy="3416320"/>
          </a:xfrm>
          <a:prstGeom prst="rect">
            <a:avLst/>
          </a:prstGeom>
        </p:spPr>
        <p:txBody>
          <a:bodyPr wrap="square">
            <a:spAutoFit/>
          </a:bodyPr>
          <a:lstStyle/>
          <a:p>
            <a:r>
              <a:rPr lang="en-US" altLang="zh-CN" b="1" dirty="0" smtClean="0"/>
              <a:t>        </a:t>
            </a:r>
            <a:r>
              <a:rPr lang="zh-CN" altLang="zh-CN" sz="2400" b="1" dirty="0" smtClean="0">
                <a:solidFill>
                  <a:schemeClr val="accent5">
                    <a:lumMod val="50000"/>
                  </a:schemeClr>
                </a:solidFill>
              </a:rPr>
              <a:t>武汉</a:t>
            </a:r>
            <a:r>
              <a:rPr lang="zh-CN" altLang="zh-CN" sz="2400" b="1" dirty="0">
                <a:solidFill>
                  <a:schemeClr val="accent5">
                    <a:lumMod val="50000"/>
                  </a:schemeClr>
                </a:solidFill>
              </a:rPr>
              <a:t>职业技术学院“文化素质教育云平台”是一个集课程、视频、文字、图像、动画和语音等多媒体文化素质教育资源于一体，供大学生利用第二课堂时间开展在线自主学习的教育平台</a:t>
            </a:r>
            <a:r>
              <a:rPr lang="zh-CN" altLang="zh-CN" sz="2400" b="1" dirty="0" smtClean="0">
                <a:solidFill>
                  <a:schemeClr val="accent5">
                    <a:lumMod val="50000"/>
                  </a:schemeClr>
                </a:solidFill>
              </a:rPr>
              <a:t>。</a:t>
            </a:r>
            <a:endParaRPr lang="en-US" altLang="zh-CN" sz="2400" b="1" dirty="0" smtClean="0">
              <a:solidFill>
                <a:schemeClr val="accent5">
                  <a:lumMod val="50000"/>
                </a:schemeClr>
              </a:solidFill>
            </a:endParaRPr>
          </a:p>
          <a:p>
            <a:r>
              <a:rPr lang="en-US" altLang="zh-CN" sz="2400" b="1" dirty="0">
                <a:solidFill>
                  <a:schemeClr val="accent5">
                    <a:lumMod val="50000"/>
                  </a:schemeClr>
                </a:solidFill>
              </a:rPr>
              <a:t> </a:t>
            </a:r>
            <a:r>
              <a:rPr lang="en-US" altLang="zh-CN" sz="2400" b="1" dirty="0" smtClean="0">
                <a:solidFill>
                  <a:schemeClr val="accent5">
                    <a:lumMod val="50000"/>
                  </a:schemeClr>
                </a:solidFill>
              </a:rPr>
              <a:t>      </a:t>
            </a:r>
            <a:r>
              <a:rPr lang="zh-CN" altLang="zh-CN" sz="2400" b="1" dirty="0" smtClean="0">
                <a:solidFill>
                  <a:schemeClr val="tx1">
                    <a:lumMod val="75000"/>
                  </a:schemeClr>
                </a:solidFill>
              </a:rPr>
              <a:t>该</a:t>
            </a:r>
            <a:r>
              <a:rPr lang="zh-CN" altLang="zh-CN" sz="2400" b="1" dirty="0">
                <a:solidFill>
                  <a:schemeClr val="tx1">
                    <a:lumMod val="75000"/>
                  </a:schemeClr>
                </a:solidFill>
              </a:rPr>
              <a:t>平台是我校与超星集团合作为我校学生定制的一部在线文化素质教育资源库。平台分为网站版和手机客户端版，在校园网网络环境下均可免费使用。</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01" y="1945281"/>
            <a:ext cx="4886691" cy="396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079935" y="3278073"/>
            <a:ext cx="1077026" cy="386721"/>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sp>
        <p:nvSpPr>
          <p:cNvPr id="14" name="矩形 13"/>
          <p:cNvSpPr/>
          <p:nvPr/>
        </p:nvSpPr>
        <p:spPr>
          <a:xfrm>
            <a:off x="4079935" y="5301208"/>
            <a:ext cx="1077026" cy="386721"/>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endParaRPr>
          </a:p>
        </p:txBody>
      </p:sp>
      <p:pic>
        <p:nvPicPr>
          <p:cNvPr id="6" name="图片 5"/>
          <p:cNvPicPr>
            <a:picLocks noChangeAspect="1"/>
          </p:cNvPicPr>
          <p:nvPr/>
        </p:nvPicPr>
        <p:blipFill>
          <a:blip r:embed="rId3"/>
          <a:stretch>
            <a:fillRect/>
          </a:stretch>
        </p:blipFill>
        <p:spPr>
          <a:xfrm>
            <a:off x="2894965" y="549910"/>
            <a:ext cx="6395339" cy="6233706"/>
          </a:xfrm>
          <a:prstGeom prst="rect">
            <a:avLst/>
          </a:prstGeom>
          <a:ln>
            <a:solidFill>
              <a:schemeClr val="tx2">
                <a:lumMod val="60000"/>
                <a:lumOff val="40000"/>
              </a:schemeClr>
            </a:solidFill>
          </a:ln>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7C6AC79C-96F0-431F-9E3E-B44DB09C99EB}"/>
              </a:ext>
            </a:extLst>
          </p:cNvPr>
          <p:cNvSpPr>
            <a:spLocks noChangeArrowheads="1"/>
          </p:cNvSpPr>
          <p:nvPr/>
        </p:nvSpPr>
        <p:spPr bwMode="auto">
          <a:xfrm>
            <a:off x="808617" y="536503"/>
            <a:ext cx="9846683" cy="150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defRPr>
                <a:solidFill>
                  <a:schemeClr val="tx1"/>
                </a:solidFill>
                <a:latin typeface="Arial" panose="020B0604020202020204" pitchFamily="34" charset="0"/>
              </a:defRPr>
            </a:lvl1pPr>
            <a:lvl2pPr rtl="0" eaLnBrk="0" hangingPunct="0">
              <a:defRPr>
                <a:solidFill>
                  <a:schemeClr val="tx1"/>
                </a:solidFill>
                <a:latin typeface="Arial" panose="020B0604020202020204" pitchFamily="34" charset="0"/>
              </a:defRPr>
            </a:lvl2pPr>
            <a:lvl3pPr rtl="0" eaLnBrk="0" hangingPunct="0">
              <a:defRPr>
                <a:solidFill>
                  <a:schemeClr val="tx1"/>
                </a:solidFill>
                <a:latin typeface="Arial" panose="020B0604020202020204" pitchFamily="34" charset="0"/>
              </a:defRPr>
            </a:lvl3pPr>
            <a:lvl4pPr rtl="0" eaLnBrk="0" hangingPunct="0">
              <a:defRPr>
                <a:solidFill>
                  <a:schemeClr val="tx1"/>
                </a:solidFill>
                <a:latin typeface="Arial" panose="020B0604020202020204" pitchFamily="34" charset="0"/>
              </a:defRPr>
            </a:lvl4pPr>
            <a:lvl5pPr rtl="0" eaLnBrk="0" hangingPunct="0">
              <a:defRPr>
                <a:solidFill>
                  <a:schemeClr val="tx1"/>
                </a:solidFill>
                <a:latin typeface="Arial" panose="020B0604020202020204" pitchFamily="34" charset="0"/>
              </a:defRPr>
            </a:lvl5pPr>
            <a:lvl6pPr rtl="0" eaLnBrk="0" hangingPunct="0">
              <a:defRPr>
                <a:solidFill>
                  <a:schemeClr val="tx1"/>
                </a:solidFill>
                <a:latin typeface="Arial" panose="020B0604020202020204" pitchFamily="34" charset="0"/>
              </a:defRPr>
            </a:lvl6pPr>
            <a:lvl7pPr rtl="0" eaLnBrk="0" hangingPunct="0">
              <a:defRPr>
                <a:solidFill>
                  <a:schemeClr val="tx1"/>
                </a:solidFill>
                <a:latin typeface="Arial" panose="020B0604020202020204" pitchFamily="34" charset="0"/>
              </a:defRPr>
            </a:lvl7pPr>
            <a:lvl8pPr rtl="0" eaLnBrk="0" hangingPunct="0">
              <a:defRPr>
                <a:solidFill>
                  <a:schemeClr val="tx1"/>
                </a:solidFill>
                <a:latin typeface="Arial" panose="020B0604020202020204" pitchFamily="34" charset="0"/>
              </a:defRPr>
            </a:lvl8pPr>
            <a:lvl9pPr rtl="0" eaLnBrk="0" hangingPunc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zh-CN" sz="2400" b="1" i="0" u="none" strike="noStrike" cap="none" normalizeH="0" baseline="0" dirty="0">
              <a:ln>
                <a:noFill/>
              </a:ln>
              <a:solidFill>
                <a:schemeClr val="tx1"/>
              </a:solidFill>
              <a:effectLst/>
              <a:latin typeface="+mj-ea"/>
              <a:ea typeface="+mj-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zh-CN" altLang="en-US" sz="2400" b="1" i="0" u="none" strike="noStrike" cap="none" normalizeH="0" baseline="0" dirty="0">
                <a:ln>
                  <a:noFill/>
                </a:ln>
                <a:solidFill>
                  <a:schemeClr val="tx1">
                    <a:lumMod val="50000"/>
                  </a:schemeClr>
                </a:solidFill>
                <a:effectLst/>
                <a:latin typeface="+mj-ea"/>
                <a:ea typeface="+mj-ea"/>
                <a:cs typeface="Times New Roman" panose="02020603050405020304" pitchFamily="18" charset="0"/>
              </a:rPr>
              <a:t>     （</a:t>
            </a:r>
            <a:r>
              <a:rPr kumimoji="0" lang="en-US" altLang="zh-CN" sz="2400" b="1" i="0" u="none" strike="noStrike" cap="none" normalizeH="0" baseline="0" dirty="0">
                <a:ln>
                  <a:noFill/>
                </a:ln>
                <a:solidFill>
                  <a:schemeClr val="tx1">
                    <a:lumMod val="50000"/>
                  </a:schemeClr>
                </a:solidFill>
                <a:effectLst/>
                <a:latin typeface="+mj-ea"/>
                <a:ea typeface="+mj-ea"/>
                <a:cs typeface="Times New Roman" panose="02020603050405020304" pitchFamily="18" charset="0"/>
              </a:rPr>
              <a:t>1</a:t>
            </a:r>
            <a:r>
              <a:rPr kumimoji="0" lang="zh-CN" altLang="en-US" sz="2400" b="1" i="0" u="none" strike="noStrike" cap="none" normalizeH="0" baseline="0" dirty="0">
                <a:ln>
                  <a:noFill/>
                </a:ln>
                <a:solidFill>
                  <a:schemeClr val="tx1">
                    <a:lumMod val="50000"/>
                  </a:schemeClr>
                </a:solidFill>
                <a:effectLst/>
                <a:latin typeface="+mj-ea"/>
                <a:ea typeface="+mj-ea"/>
                <a:cs typeface="Times New Roman" panose="02020603050405020304" pitchFamily="18" charset="0"/>
              </a:rPr>
              <a:t>）</a:t>
            </a:r>
            <a:r>
              <a:rPr kumimoji="0" lang="zh-CN" altLang="zh-CN" sz="2400" b="1" i="0" u="none" strike="noStrike" cap="none" normalizeH="0" baseline="0" dirty="0">
                <a:ln>
                  <a:noFill/>
                </a:ln>
                <a:solidFill>
                  <a:schemeClr val="tx1">
                    <a:lumMod val="50000"/>
                  </a:schemeClr>
                </a:solidFill>
                <a:effectLst/>
                <a:latin typeface="+mj-ea"/>
                <a:ea typeface="+mj-ea"/>
                <a:cs typeface="Times New Roman" panose="02020603050405020304" pitchFamily="18" charset="0"/>
              </a:rPr>
              <a:t>通过</a:t>
            </a:r>
            <a:r>
              <a:rPr kumimoji="0" lang="en-US" altLang="zh-CN" sz="2400" b="1" i="0" u="none" strike="noStrike" cap="none" normalizeH="0" baseline="0" dirty="0">
                <a:ln>
                  <a:noFill/>
                </a:ln>
                <a:solidFill>
                  <a:schemeClr val="tx1">
                    <a:lumMod val="50000"/>
                  </a:schemeClr>
                </a:solidFill>
                <a:effectLst/>
                <a:latin typeface="+mj-ea"/>
                <a:ea typeface="+mj-ea"/>
                <a:cs typeface="Times New Roman" panose="02020603050405020304" pitchFamily="18" charset="0"/>
              </a:rPr>
              <a:t>PC</a:t>
            </a:r>
            <a:r>
              <a:rPr kumimoji="0" lang="zh-CN" altLang="en-US" sz="2400" b="1" i="0" u="none" strike="noStrike" cap="none" normalizeH="0" baseline="0" dirty="0">
                <a:ln>
                  <a:noFill/>
                </a:ln>
                <a:solidFill>
                  <a:schemeClr val="tx1">
                    <a:lumMod val="50000"/>
                  </a:schemeClr>
                </a:solidFill>
                <a:effectLst/>
                <a:latin typeface="+mj-ea"/>
                <a:ea typeface="+mj-ea"/>
                <a:cs typeface="Times New Roman" panose="02020603050405020304" pitchFamily="18" charset="0"/>
              </a:rPr>
              <a:t>端登陆后，学生在学习空间页面上选择“课堂”，点击“添加课程”，进入选课页面。</a:t>
            </a:r>
            <a:endParaRPr kumimoji="0" lang="zh-CN" altLang="en-US" sz="2400" b="1" i="0" u="none" strike="noStrike" cap="none" normalizeH="0" baseline="0" dirty="0">
              <a:ln>
                <a:noFill/>
              </a:ln>
              <a:solidFill>
                <a:schemeClr val="tx1">
                  <a:lumMod val="50000"/>
                </a:schemeClr>
              </a:solidFill>
              <a:effectLst/>
              <a:latin typeface="+mj-ea"/>
              <a:ea typeface="+mj-ea"/>
            </a:endParaRPr>
          </a:p>
        </p:txBody>
      </p:sp>
      <p:pic>
        <p:nvPicPr>
          <p:cNvPr id="1025" name="图片 8">
            <a:extLst>
              <a:ext uri="{FF2B5EF4-FFF2-40B4-BE49-F238E27FC236}">
                <a16:creationId xmlns="" xmlns:a16="http://schemas.microsoft.com/office/drawing/2014/main" id="{0DC912B1-3554-43E1-A327-E9D8D46F5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63" y="2176614"/>
            <a:ext cx="7258074" cy="4122586"/>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 xmlns:a16="http://schemas.microsoft.com/office/drawing/2014/main" id="{978FB5E9-86AC-453E-A267-638E4336CBD6}"/>
              </a:ext>
            </a:extLst>
          </p:cNvPr>
          <p:cNvSpPr>
            <a:spLocks noChangeArrowheads="1"/>
          </p:cNvSpPr>
          <p:nvPr/>
        </p:nvSpPr>
        <p:spPr bwMode="auto">
          <a:xfrm>
            <a:off x="0" y="3162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300931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7C6AC79C-96F0-431F-9E3E-B44DB09C99EB}"/>
              </a:ext>
            </a:extLst>
          </p:cNvPr>
          <p:cNvSpPr>
            <a:spLocks noChangeArrowheads="1"/>
          </p:cNvSpPr>
          <p:nvPr/>
        </p:nvSpPr>
        <p:spPr bwMode="auto">
          <a:xfrm>
            <a:off x="1116361" y="819137"/>
            <a:ext cx="4233851"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rtl="0" eaLnBrk="0" hangingPunct="0">
              <a:defRPr>
                <a:solidFill>
                  <a:schemeClr val="tx1"/>
                </a:solidFill>
                <a:latin typeface="Arial" panose="020B0604020202020204" pitchFamily="34" charset="0"/>
              </a:defRPr>
            </a:lvl1pPr>
            <a:lvl2pPr rtl="0" eaLnBrk="0" hangingPunct="0">
              <a:defRPr>
                <a:solidFill>
                  <a:schemeClr val="tx1"/>
                </a:solidFill>
                <a:latin typeface="Arial" panose="020B0604020202020204" pitchFamily="34" charset="0"/>
              </a:defRPr>
            </a:lvl2pPr>
            <a:lvl3pPr rtl="0" eaLnBrk="0" hangingPunct="0">
              <a:defRPr>
                <a:solidFill>
                  <a:schemeClr val="tx1"/>
                </a:solidFill>
                <a:latin typeface="Arial" panose="020B0604020202020204" pitchFamily="34" charset="0"/>
              </a:defRPr>
            </a:lvl3pPr>
            <a:lvl4pPr rtl="0" eaLnBrk="0" hangingPunct="0">
              <a:defRPr>
                <a:solidFill>
                  <a:schemeClr val="tx1"/>
                </a:solidFill>
                <a:latin typeface="Arial" panose="020B0604020202020204" pitchFamily="34" charset="0"/>
              </a:defRPr>
            </a:lvl4pPr>
            <a:lvl5pPr rtl="0" eaLnBrk="0" hangingPunct="0">
              <a:defRPr>
                <a:solidFill>
                  <a:schemeClr val="tx1"/>
                </a:solidFill>
                <a:latin typeface="Arial" panose="020B0604020202020204" pitchFamily="34" charset="0"/>
              </a:defRPr>
            </a:lvl5pPr>
            <a:lvl6pPr rtl="0" eaLnBrk="0" hangingPunct="0">
              <a:defRPr>
                <a:solidFill>
                  <a:schemeClr val="tx1"/>
                </a:solidFill>
                <a:latin typeface="Arial" panose="020B0604020202020204" pitchFamily="34" charset="0"/>
              </a:defRPr>
            </a:lvl6pPr>
            <a:lvl7pPr rtl="0" eaLnBrk="0" hangingPunct="0">
              <a:defRPr>
                <a:solidFill>
                  <a:schemeClr val="tx1"/>
                </a:solidFill>
                <a:latin typeface="Arial" panose="020B0604020202020204" pitchFamily="34" charset="0"/>
              </a:defRPr>
            </a:lvl7pPr>
            <a:lvl8pPr rtl="0" eaLnBrk="0" hangingPunct="0">
              <a:defRPr>
                <a:solidFill>
                  <a:schemeClr val="tx1"/>
                </a:solidFill>
                <a:latin typeface="Arial" panose="020B0604020202020204" pitchFamily="34" charset="0"/>
              </a:defRPr>
            </a:lvl8pPr>
            <a:lvl9pPr rtl="0" eaLnBrk="0" hangingPunc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zh-CN" sz="2400" b="1" i="0" u="none" strike="noStrike" cap="none" normalizeH="0" baseline="0" dirty="0">
              <a:ln>
                <a:noFill/>
              </a:ln>
              <a:solidFill>
                <a:schemeClr val="tx1"/>
              </a:solidFill>
              <a:effectLst/>
              <a:latin typeface="+mj-ea"/>
              <a:ea typeface="+mj-ea"/>
              <a:cs typeface="Times New Roman" panose="02020603050405020304" pitchFamily="18" charset="0"/>
            </a:endParaRPr>
          </a:p>
          <a:p>
            <a:pPr lvl="0">
              <a:lnSpc>
                <a:spcPct val="150000"/>
              </a:lnSpc>
            </a:pPr>
            <a:r>
              <a:rPr kumimoji="0" lang="zh-CN" altLang="en-US" sz="2400" b="1" i="0" u="none" strike="noStrike" cap="none" normalizeH="0" baseline="0" dirty="0">
                <a:ln>
                  <a:noFill/>
                </a:ln>
                <a:solidFill>
                  <a:schemeClr val="tx1">
                    <a:lumMod val="50000"/>
                  </a:schemeClr>
                </a:solidFill>
                <a:effectLst/>
                <a:latin typeface="+mj-ea"/>
                <a:ea typeface="+mj-ea"/>
                <a:cs typeface="Times New Roman" panose="02020603050405020304" pitchFamily="18" charset="0"/>
              </a:rPr>
              <a:t>     （</a:t>
            </a:r>
            <a:r>
              <a:rPr lang="en-US" altLang="zh-CN" sz="2400" b="1" dirty="0">
                <a:solidFill>
                  <a:schemeClr val="tx1">
                    <a:lumMod val="50000"/>
                  </a:schemeClr>
                </a:solidFill>
                <a:latin typeface="+mj-ea"/>
                <a:ea typeface="+mj-ea"/>
                <a:cs typeface="Times New Roman" panose="02020603050405020304" pitchFamily="18" charset="0"/>
              </a:rPr>
              <a:t>2</a:t>
            </a:r>
            <a:r>
              <a:rPr lang="zh-CN" altLang="en-US" sz="2400" b="1" dirty="0">
                <a:solidFill>
                  <a:schemeClr val="tx1">
                    <a:lumMod val="50000"/>
                  </a:schemeClr>
                </a:solidFill>
                <a:latin typeface="+mj-ea"/>
                <a:ea typeface="+mj-ea"/>
                <a:cs typeface="Times New Roman" panose="02020603050405020304" pitchFamily="18" charset="0"/>
              </a:rPr>
              <a:t>）页面跳转至如下图：</a:t>
            </a:r>
            <a:endParaRPr kumimoji="0" lang="zh-CN" altLang="en-US" sz="2400" b="1" i="0" u="none" strike="noStrike" cap="none" normalizeH="0" baseline="0" dirty="0">
              <a:ln>
                <a:noFill/>
              </a:ln>
              <a:solidFill>
                <a:schemeClr val="tx1">
                  <a:lumMod val="50000"/>
                </a:schemeClr>
              </a:solidFill>
              <a:effectLst/>
              <a:latin typeface="+mj-ea"/>
              <a:ea typeface="+mj-ea"/>
            </a:endParaRPr>
          </a:p>
        </p:txBody>
      </p:sp>
      <p:sp>
        <p:nvSpPr>
          <p:cNvPr id="3" name="Rectangle 3">
            <a:extLst>
              <a:ext uri="{FF2B5EF4-FFF2-40B4-BE49-F238E27FC236}">
                <a16:creationId xmlns="" xmlns:a16="http://schemas.microsoft.com/office/drawing/2014/main" id="{978FB5E9-86AC-453E-A267-638E4336CBD6}"/>
              </a:ext>
            </a:extLst>
          </p:cNvPr>
          <p:cNvSpPr>
            <a:spLocks noChangeArrowheads="1"/>
          </p:cNvSpPr>
          <p:nvPr/>
        </p:nvSpPr>
        <p:spPr bwMode="auto">
          <a:xfrm>
            <a:off x="0" y="3162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图片 4" descr="http://p.ananas.chaoxing.com/star3/origin/54bf5fc6e4b0f325656f0b72.jpg">
            <a:extLst>
              <a:ext uri="{FF2B5EF4-FFF2-40B4-BE49-F238E27FC236}">
                <a16:creationId xmlns="" xmlns:a16="http://schemas.microsoft.com/office/drawing/2014/main" id="{480EC157-09DE-492C-B275-611A55528552}"/>
              </a:ext>
            </a:extLst>
          </p:cNvPr>
          <p:cNvPicPr>
            <a:picLocks noChangeAspect="1"/>
          </p:cNvPicPr>
          <p:nvPr/>
        </p:nvPicPr>
        <p:blipFill rotWithShape="1">
          <a:blip r:embed="rId2">
            <a:extLst>
              <a:ext uri="{28A0092B-C50C-407E-A947-70E740481C1C}">
                <a14:useLocalDpi xmlns:a14="http://schemas.microsoft.com/office/drawing/2010/main" val="0"/>
              </a:ext>
            </a:extLst>
          </a:blip>
          <a:srcRect l="12936" t="15565" r="20729" b="24293"/>
          <a:stretch/>
        </p:blipFill>
        <p:spPr bwMode="auto">
          <a:xfrm>
            <a:off x="3233287" y="2252217"/>
            <a:ext cx="5523305" cy="3520509"/>
          </a:xfrm>
          <a:prstGeom prst="rect">
            <a:avLst/>
          </a:prstGeom>
          <a:noFill/>
          <a:ln>
            <a:solidFill>
              <a:schemeClr val="bg2">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991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7C6AC79C-96F0-431F-9E3E-B44DB09C99EB}"/>
              </a:ext>
            </a:extLst>
          </p:cNvPr>
          <p:cNvSpPr>
            <a:spLocks noChangeArrowheads="1"/>
          </p:cNvSpPr>
          <p:nvPr/>
        </p:nvSpPr>
        <p:spPr bwMode="auto">
          <a:xfrm>
            <a:off x="1189618" y="823016"/>
            <a:ext cx="8905728" cy="102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defRPr>
                <a:solidFill>
                  <a:schemeClr val="tx1"/>
                </a:solidFill>
                <a:latin typeface="Arial" panose="020B0604020202020204" pitchFamily="34" charset="0"/>
              </a:defRPr>
            </a:lvl1pPr>
            <a:lvl2pPr rtl="0" eaLnBrk="0" hangingPunct="0">
              <a:defRPr>
                <a:solidFill>
                  <a:schemeClr val="tx1"/>
                </a:solidFill>
                <a:latin typeface="Arial" panose="020B0604020202020204" pitchFamily="34" charset="0"/>
              </a:defRPr>
            </a:lvl2pPr>
            <a:lvl3pPr rtl="0" eaLnBrk="0" hangingPunct="0">
              <a:defRPr>
                <a:solidFill>
                  <a:schemeClr val="tx1"/>
                </a:solidFill>
                <a:latin typeface="Arial" panose="020B0604020202020204" pitchFamily="34" charset="0"/>
              </a:defRPr>
            </a:lvl3pPr>
            <a:lvl4pPr rtl="0" eaLnBrk="0" hangingPunct="0">
              <a:defRPr>
                <a:solidFill>
                  <a:schemeClr val="tx1"/>
                </a:solidFill>
                <a:latin typeface="Arial" panose="020B0604020202020204" pitchFamily="34" charset="0"/>
              </a:defRPr>
            </a:lvl4pPr>
            <a:lvl5pPr rtl="0" eaLnBrk="0" hangingPunct="0">
              <a:defRPr>
                <a:solidFill>
                  <a:schemeClr val="tx1"/>
                </a:solidFill>
                <a:latin typeface="Arial" panose="020B0604020202020204" pitchFamily="34" charset="0"/>
              </a:defRPr>
            </a:lvl5pPr>
            <a:lvl6pPr rtl="0" eaLnBrk="0" hangingPunct="0">
              <a:defRPr>
                <a:solidFill>
                  <a:schemeClr val="tx1"/>
                </a:solidFill>
                <a:latin typeface="Arial" panose="020B0604020202020204" pitchFamily="34" charset="0"/>
              </a:defRPr>
            </a:lvl6pPr>
            <a:lvl7pPr rtl="0" eaLnBrk="0" hangingPunct="0">
              <a:defRPr>
                <a:solidFill>
                  <a:schemeClr val="tx1"/>
                </a:solidFill>
                <a:latin typeface="Arial" panose="020B0604020202020204" pitchFamily="34" charset="0"/>
              </a:defRPr>
            </a:lvl7pPr>
            <a:lvl8pPr rtl="0" eaLnBrk="0" hangingPunct="0">
              <a:defRPr>
                <a:solidFill>
                  <a:schemeClr val="tx1"/>
                </a:solidFill>
                <a:latin typeface="Arial" panose="020B0604020202020204" pitchFamily="34" charset="0"/>
              </a:defRPr>
            </a:lvl8pPr>
            <a:lvl9pPr rtl="0" eaLnBrk="0" hangingPunc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zh-CN" sz="1000" b="0" i="0" u="none" strike="noStrike" cap="none" normalizeH="0" baseline="0" dirty="0">
              <a:ln>
                <a:noFill/>
              </a:ln>
              <a:solidFill>
                <a:schemeClr val="tx1"/>
              </a:solidFill>
              <a:effectLst/>
              <a:latin typeface="+mj-ea"/>
              <a:ea typeface="+mj-ea"/>
              <a:cs typeface="Times New Roman" panose="02020603050405020304" pitchFamily="18" charset="0"/>
            </a:endParaRPr>
          </a:p>
          <a:p>
            <a:pPr lvl="0">
              <a:lnSpc>
                <a:spcPct val="150000"/>
              </a:lnSpc>
            </a:pPr>
            <a:r>
              <a:rPr kumimoji="0" lang="zh-CN" altLang="en-US" b="1" i="0" u="none" strike="noStrike" cap="none" normalizeH="0" baseline="0" dirty="0">
                <a:ln>
                  <a:noFill/>
                </a:ln>
                <a:solidFill>
                  <a:schemeClr val="tx1">
                    <a:lumMod val="50000"/>
                  </a:schemeClr>
                </a:solidFill>
                <a:effectLst/>
                <a:latin typeface="+mj-ea"/>
                <a:ea typeface="+mj-ea"/>
                <a:cs typeface="Times New Roman" panose="02020603050405020304" pitchFamily="18" charset="0"/>
              </a:rPr>
              <a:t>     </a:t>
            </a:r>
            <a:r>
              <a:rPr lang="zh-CN" altLang="en-US" b="1" dirty="0">
                <a:solidFill>
                  <a:schemeClr val="tx1">
                    <a:lumMod val="50000"/>
                  </a:schemeClr>
                </a:solidFill>
                <a:latin typeface="+mj-ea"/>
                <a:ea typeface="+mj-ea"/>
                <a:cs typeface="Times New Roman" panose="02020603050405020304" pitchFamily="18" charset="0"/>
              </a:rPr>
              <a:t>（</a:t>
            </a:r>
            <a:r>
              <a:rPr lang="en-US" altLang="zh-CN" b="1" dirty="0">
                <a:solidFill>
                  <a:schemeClr val="tx1">
                    <a:lumMod val="50000"/>
                  </a:schemeClr>
                </a:solidFill>
                <a:latin typeface="+mj-ea"/>
                <a:ea typeface="+mj-ea"/>
                <a:cs typeface="Times New Roman" panose="02020603050405020304" pitchFamily="18" charset="0"/>
              </a:rPr>
              <a:t>3</a:t>
            </a:r>
            <a:r>
              <a:rPr lang="zh-CN" altLang="en-US" b="1" dirty="0">
                <a:solidFill>
                  <a:schemeClr val="tx1">
                    <a:lumMod val="50000"/>
                  </a:schemeClr>
                </a:solidFill>
                <a:latin typeface="+mj-ea"/>
                <a:ea typeface="+mj-ea"/>
                <a:cs typeface="Times New Roman" panose="02020603050405020304" pitchFamily="18" charset="0"/>
              </a:rPr>
              <a:t>）学生在上图所示的页面中，课根据左侧课程分类对所显示课程进行筛选。选择一门课程，点击课程封面，页面跳转至如下图：</a:t>
            </a:r>
            <a:endParaRPr kumimoji="0" lang="zh-CN" altLang="en-US" b="1" i="0" u="none" strike="noStrike" cap="none" normalizeH="0" baseline="0" dirty="0">
              <a:ln>
                <a:noFill/>
              </a:ln>
              <a:solidFill>
                <a:schemeClr val="tx1">
                  <a:lumMod val="50000"/>
                </a:schemeClr>
              </a:solidFill>
              <a:effectLst/>
              <a:latin typeface="+mj-ea"/>
              <a:ea typeface="+mj-ea"/>
            </a:endParaRPr>
          </a:p>
        </p:txBody>
      </p:sp>
      <p:pic>
        <p:nvPicPr>
          <p:cNvPr id="6" name="图片 5" descr="http://p.ananas.chaoxing.com/star3/origin/54bf5fc6e4b0f325656f0b73.jpg">
            <a:extLst>
              <a:ext uri="{FF2B5EF4-FFF2-40B4-BE49-F238E27FC236}">
                <a16:creationId xmlns="" xmlns:a16="http://schemas.microsoft.com/office/drawing/2014/main" id="{7FBF97A1-BE44-4F1C-BF5D-5CF82DDE7E7A}"/>
              </a:ext>
            </a:extLst>
          </p:cNvPr>
          <p:cNvPicPr/>
          <p:nvPr/>
        </p:nvPicPr>
        <p:blipFill rotWithShape="1">
          <a:blip r:embed="rId2">
            <a:extLst>
              <a:ext uri="{28A0092B-C50C-407E-A947-70E740481C1C}">
                <a14:useLocalDpi xmlns:a14="http://schemas.microsoft.com/office/drawing/2010/main" val="0"/>
              </a:ext>
            </a:extLst>
          </a:blip>
          <a:srcRect l="5930" t="2868" r="6090" b="43977"/>
          <a:stretch/>
        </p:blipFill>
        <p:spPr bwMode="auto">
          <a:xfrm>
            <a:off x="2488478" y="2154669"/>
            <a:ext cx="6974177" cy="3889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708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7C6AC79C-96F0-431F-9E3E-B44DB09C99EB}"/>
              </a:ext>
            </a:extLst>
          </p:cNvPr>
          <p:cNvSpPr>
            <a:spLocks noChangeArrowheads="1"/>
          </p:cNvSpPr>
          <p:nvPr/>
        </p:nvSpPr>
        <p:spPr bwMode="auto">
          <a:xfrm>
            <a:off x="846717" y="5499961"/>
            <a:ext cx="10507082" cy="96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defRPr>
                <a:solidFill>
                  <a:schemeClr val="tx1"/>
                </a:solidFill>
                <a:latin typeface="Arial" panose="020B0604020202020204" pitchFamily="34" charset="0"/>
              </a:defRPr>
            </a:lvl1pPr>
            <a:lvl2pPr rtl="0" eaLnBrk="0" hangingPunct="0">
              <a:defRPr>
                <a:solidFill>
                  <a:schemeClr val="tx1"/>
                </a:solidFill>
                <a:latin typeface="Arial" panose="020B0604020202020204" pitchFamily="34" charset="0"/>
              </a:defRPr>
            </a:lvl2pPr>
            <a:lvl3pPr rtl="0" eaLnBrk="0" hangingPunct="0">
              <a:defRPr>
                <a:solidFill>
                  <a:schemeClr val="tx1"/>
                </a:solidFill>
                <a:latin typeface="Arial" panose="020B0604020202020204" pitchFamily="34" charset="0"/>
              </a:defRPr>
            </a:lvl3pPr>
            <a:lvl4pPr rtl="0" eaLnBrk="0" hangingPunct="0">
              <a:defRPr>
                <a:solidFill>
                  <a:schemeClr val="tx1"/>
                </a:solidFill>
                <a:latin typeface="Arial" panose="020B0604020202020204" pitchFamily="34" charset="0"/>
              </a:defRPr>
            </a:lvl4pPr>
            <a:lvl5pPr rtl="0" eaLnBrk="0" hangingPunct="0">
              <a:defRPr>
                <a:solidFill>
                  <a:schemeClr val="tx1"/>
                </a:solidFill>
                <a:latin typeface="Arial" panose="020B0604020202020204" pitchFamily="34" charset="0"/>
              </a:defRPr>
            </a:lvl5pPr>
            <a:lvl6pPr rtl="0" eaLnBrk="0" hangingPunct="0">
              <a:defRPr>
                <a:solidFill>
                  <a:schemeClr val="tx1"/>
                </a:solidFill>
                <a:latin typeface="Arial" panose="020B0604020202020204" pitchFamily="34" charset="0"/>
              </a:defRPr>
            </a:lvl6pPr>
            <a:lvl7pPr rtl="0" eaLnBrk="0" hangingPunct="0">
              <a:defRPr>
                <a:solidFill>
                  <a:schemeClr val="tx1"/>
                </a:solidFill>
                <a:latin typeface="Arial" panose="020B0604020202020204" pitchFamily="34" charset="0"/>
              </a:defRPr>
            </a:lvl7pPr>
            <a:lvl8pPr rtl="0" eaLnBrk="0" hangingPunct="0">
              <a:defRPr>
                <a:solidFill>
                  <a:schemeClr val="tx1"/>
                </a:solidFill>
                <a:latin typeface="Arial" panose="020B0604020202020204" pitchFamily="34" charset="0"/>
              </a:defRPr>
            </a:lvl8pPr>
            <a:lvl9pPr rtl="0" eaLnBrk="0" hangingPunct="0">
              <a:defRPr>
                <a:solidFill>
                  <a:schemeClr val="tx1"/>
                </a:solidFill>
                <a:latin typeface="Arial" panose="020B0604020202020204" pitchFamily="34" charset="0"/>
              </a:defRPr>
            </a:lvl9pPr>
          </a:lstStyle>
          <a:p>
            <a:pPr lvl="0">
              <a:lnSpc>
                <a:spcPct val="150000"/>
              </a:lnSpc>
            </a:pPr>
            <a:r>
              <a:rPr lang="zh-CN" altLang="en-US" sz="2000" b="1" dirty="0">
                <a:solidFill>
                  <a:schemeClr val="tx1">
                    <a:lumMod val="50000"/>
                  </a:schemeClr>
                </a:solidFill>
                <a:latin typeface="+mj-ea"/>
                <a:ea typeface="+mj-ea"/>
                <a:cs typeface="Times New Roman" panose="02020603050405020304" pitchFamily="18" charset="0"/>
              </a:rPr>
              <a:t>    （</a:t>
            </a:r>
            <a:r>
              <a:rPr lang="en-US" altLang="zh-CN" sz="2000" b="1" dirty="0">
                <a:solidFill>
                  <a:schemeClr val="tx1">
                    <a:lumMod val="50000"/>
                  </a:schemeClr>
                </a:solidFill>
                <a:latin typeface="+mj-ea"/>
                <a:ea typeface="+mj-ea"/>
                <a:cs typeface="Times New Roman" panose="02020603050405020304" pitchFamily="18" charset="0"/>
              </a:rPr>
              <a:t>4</a:t>
            </a:r>
            <a:r>
              <a:rPr lang="zh-CN" altLang="en-US" sz="2000" b="1" dirty="0">
                <a:solidFill>
                  <a:schemeClr val="tx1">
                    <a:lumMod val="50000"/>
                  </a:schemeClr>
                </a:solidFill>
                <a:latin typeface="+mj-ea"/>
                <a:ea typeface="+mj-ea"/>
                <a:cs typeface="Times New Roman" panose="02020603050405020304" pitchFamily="18" charset="0"/>
              </a:rPr>
              <a:t>）学生在上图的页面中。可以查看到课程介绍、教师团队、参考材料、课程评价、教学资源及课程章节等信息。单击“课程报名”按钮，即可完成课程添加。</a:t>
            </a:r>
            <a:endParaRPr kumimoji="0" lang="zh-CN" altLang="en-US" sz="2000" b="1" i="0" u="none" strike="noStrike" cap="none" normalizeH="0" baseline="0" dirty="0">
              <a:ln>
                <a:noFill/>
              </a:ln>
              <a:solidFill>
                <a:schemeClr val="tx1">
                  <a:lumMod val="50000"/>
                </a:schemeClr>
              </a:solidFill>
              <a:effectLst/>
              <a:latin typeface="+mj-ea"/>
              <a:ea typeface="+mj-ea"/>
            </a:endParaRPr>
          </a:p>
        </p:txBody>
      </p:sp>
      <p:sp>
        <p:nvSpPr>
          <p:cNvPr id="3" name="Rectangle 3">
            <a:extLst>
              <a:ext uri="{FF2B5EF4-FFF2-40B4-BE49-F238E27FC236}">
                <a16:creationId xmlns="" xmlns:a16="http://schemas.microsoft.com/office/drawing/2014/main" id="{978FB5E9-86AC-453E-A267-638E4336CBD6}"/>
              </a:ext>
            </a:extLst>
          </p:cNvPr>
          <p:cNvSpPr>
            <a:spLocks noChangeArrowheads="1"/>
          </p:cNvSpPr>
          <p:nvPr/>
        </p:nvSpPr>
        <p:spPr bwMode="auto">
          <a:xfrm>
            <a:off x="0" y="3162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descr="http://p.ananas.chaoxing.com/star3/origin/54bf5fc6e4b0f325656f0b73.jpg">
            <a:extLst>
              <a:ext uri="{FF2B5EF4-FFF2-40B4-BE49-F238E27FC236}">
                <a16:creationId xmlns="" xmlns:a16="http://schemas.microsoft.com/office/drawing/2014/main" id="{7FBF97A1-BE44-4F1C-BF5D-5CF82DDE7E7A}"/>
              </a:ext>
            </a:extLst>
          </p:cNvPr>
          <p:cNvPicPr/>
          <p:nvPr/>
        </p:nvPicPr>
        <p:blipFill rotWithShape="1">
          <a:blip r:embed="rId2">
            <a:extLst>
              <a:ext uri="{28A0092B-C50C-407E-A947-70E740481C1C}">
                <a14:useLocalDpi xmlns:a14="http://schemas.microsoft.com/office/drawing/2010/main" val="0"/>
              </a:ext>
            </a:extLst>
          </a:blip>
          <a:srcRect l="5930" t="2868" r="6090" b="43977"/>
          <a:stretch/>
        </p:blipFill>
        <p:spPr bwMode="auto">
          <a:xfrm>
            <a:off x="3066688" y="1838381"/>
            <a:ext cx="5785211" cy="3317819"/>
          </a:xfrm>
          <a:prstGeom prst="rect">
            <a:avLst/>
          </a:prstGeom>
          <a:noFill/>
          <a:ln>
            <a:noFill/>
          </a:ln>
          <a:extLst>
            <a:ext uri="{53640926-AAD7-44D8-BBD7-CCE9431645EC}">
              <a14:shadowObscured xmlns:a14="http://schemas.microsoft.com/office/drawing/2010/main"/>
            </a:ext>
          </a:extLst>
        </p:spPr>
      </p:pic>
      <p:sp>
        <p:nvSpPr>
          <p:cNvPr id="5" name="Rectangle 2">
            <a:extLst>
              <a:ext uri="{FF2B5EF4-FFF2-40B4-BE49-F238E27FC236}">
                <a16:creationId xmlns="" xmlns:a16="http://schemas.microsoft.com/office/drawing/2014/main" id="{B65315F7-61FF-473E-B73C-AAAA014583E0}"/>
              </a:ext>
            </a:extLst>
          </p:cNvPr>
          <p:cNvSpPr>
            <a:spLocks noChangeArrowheads="1"/>
          </p:cNvSpPr>
          <p:nvPr/>
        </p:nvSpPr>
        <p:spPr bwMode="auto">
          <a:xfrm>
            <a:off x="846717" y="732172"/>
            <a:ext cx="10187471" cy="96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defRPr>
                <a:solidFill>
                  <a:schemeClr val="tx1"/>
                </a:solidFill>
                <a:latin typeface="Arial" panose="020B0604020202020204" pitchFamily="34" charset="0"/>
              </a:defRPr>
            </a:lvl1pPr>
            <a:lvl2pPr rtl="0" eaLnBrk="0" hangingPunct="0">
              <a:defRPr>
                <a:solidFill>
                  <a:schemeClr val="tx1"/>
                </a:solidFill>
                <a:latin typeface="Arial" panose="020B0604020202020204" pitchFamily="34" charset="0"/>
              </a:defRPr>
            </a:lvl2pPr>
            <a:lvl3pPr rtl="0" eaLnBrk="0" hangingPunct="0">
              <a:defRPr>
                <a:solidFill>
                  <a:schemeClr val="tx1"/>
                </a:solidFill>
                <a:latin typeface="Arial" panose="020B0604020202020204" pitchFamily="34" charset="0"/>
              </a:defRPr>
            </a:lvl3pPr>
            <a:lvl4pPr rtl="0" eaLnBrk="0" hangingPunct="0">
              <a:defRPr>
                <a:solidFill>
                  <a:schemeClr val="tx1"/>
                </a:solidFill>
                <a:latin typeface="Arial" panose="020B0604020202020204" pitchFamily="34" charset="0"/>
              </a:defRPr>
            </a:lvl4pPr>
            <a:lvl5pPr rtl="0" eaLnBrk="0" hangingPunct="0">
              <a:defRPr>
                <a:solidFill>
                  <a:schemeClr val="tx1"/>
                </a:solidFill>
                <a:latin typeface="Arial" panose="020B0604020202020204" pitchFamily="34" charset="0"/>
              </a:defRPr>
            </a:lvl5pPr>
            <a:lvl6pPr rtl="0" eaLnBrk="0" hangingPunct="0">
              <a:defRPr>
                <a:solidFill>
                  <a:schemeClr val="tx1"/>
                </a:solidFill>
                <a:latin typeface="Arial" panose="020B0604020202020204" pitchFamily="34" charset="0"/>
              </a:defRPr>
            </a:lvl6pPr>
            <a:lvl7pPr rtl="0" eaLnBrk="0" hangingPunct="0">
              <a:defRPr>
                <a:solidFill>
                  <a:schemeClr val="tx1"/>
                </a:solidFill>
                <a:latin typeface="Arial" panose="020B0604020202020204" pitchFamily="34" charset="0"/>
              </a:defRPr>
            </a:lvl7pPr>
            <a:lvl8pPr rtl="0" eaLnBrk="0" hangingPunct="0">
              <a:defRPr>
                <a:solidFill>
                  <a:schemeClr val="tx1"/>
                </a:solidFill>
                <a:latin typeface="Arial" panose="020B0604020202020204" pitchFamily="34" charset="0"/>
              </a:defRPr>
            </a:lvl8pPr>
            <a:lvl9pPr rtl="0" eaLnBrk="0" hangingPunct="0">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tabLst/>
            </a:pPr>
            <a:r>
              <a:rPr lang="zh-CN" altLang="en-US" sz="2000" b="1" dirty="0">
                <a:solidFill>
                  <a:schemeClr val="tx1">
                    <a:lumMod val="50000"/>
                  </a:schemeClr>
                </a:solidFill>
                <a:latin typeface="+mj-ea"/>
                <a:ea typeface="+mj-ea"/>
                <a:cs typeface="Times New Roman" panose="02020603050405020304" pitchFamily="18" charset="0"/>
              </a:rPr>
              <a:t>（</a:t>
            </a:r>
            <a:r>
              <a:rPr lang="en-US" altLang="zh-CN" sz="2000" b="1" dirty="0">
                <a:solidFill>
                  <a:schemeClr val="tx1">
                    <a:lumMod val="50000"/>
                  </a:schemeClr>
                </a:solidFill>
                <a:latin typeface="+mj-ea"/>
                <a:ea typeface="+mj-ea"/>
                <a:cs typeface="Times New Roman" panose="02020603050405020304" pitchFamily="18" charset="0"/>
              </a:rPr>
              <a:t>3</a:t>
            </a:r>
            <a:r>
              <a:rPr lang="zh-CN" altLang="en-US" sz="2000" b="1" dirty="0">
                <a:solidFill>
                  <a:schemeClr val="tx1">
                    <a:lumMod val="50000"/>
                  </a:schemeClr>
                </a:solidFill>
                <a:latin typeface="+mj-ea"/>
                <a:ea typeface="+mj-ea"/>
                <a:cs typeface="Times New Roman" panose="02020603050405020304" pitchFamily="18" charset="0"/>
              </a:rPr>
              <a:t>）学生在上图所示的页面中，课根据左侧课程分类对所显示课程进行筛选。选择一门课程，点击课程封面，页面跳转至如下图：</a:t>
            </a:r>
            <a:endParaRPr kumimoji="0" lang="zh-CN" altLang="en-US" sz="2000" b="1" i="0" u="none" strike="noStrike" cap="none" normalizeH="0" baseline="0" dirty="0">
              <a:ln>
                <a:noFill/>
              </a:ln>
              <a:solidFill>
                <a:schemeClr val="tx1">
                  <a:lumMod val="50000"/>
                </a:schemeClr>
              </a:solidFill>
              <a:effectLst/>
              <a:latin typeface="+mj-ea"/>
              <a:ea typeface="+mj-ea"/>
            </a:endParaRPr>
          </a:p>
        </p:txBody>
      </p:sp>
    </p:spTree>
    <p:extLst>
      <p:ext uri="{BB962C8B-B14F-4D97-AF65-F5344CB8AC3E}">
        <p14:creationId xmlns:p14="http://schemas.microsoft.com/office/powerpoint/2010/main" val="240561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1"/>
          <p:cNvSpPr txBox="1"/>
          <p:nvPr/>
        </p:nvSpPr>
        <p:spPr>
          <a:xfrm>
            <a:off x="661988" y="853758"/>
            <a:ext cx="10515600" cy="584775"/>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6</a:t>
            </a:r>
            <a:r>
              <a:rPr lang="zh-CN" altLang="en-US" sz="3200" b="1" dirty="0">
                <a:solidFill>
                  <a:srgbClr val="FF0000"/>
                </a:solidFill>
                <a:latin typeface="微软雅黑" panose="020B0503020204020204" pitchFamily="2" charset="-122"/>
                <a:ea typeface="微软雅黑" panose="020B0503020204020204" pitchFamily="2" charset="-122"/>
              </a:rPr>
              <a:t>、进入学习空间，单击课堂</a:t>
            </a:r>
          </a:p>
        </p:txBody>
      </p:sp>
      <p:pic>
        <p:nvPicPr>
          <p:cNvPr id="2" name="图片 1"/>
          <p:cNvPicPr>
            <a:picLocks noChangeAspect="1"/>
          </p:cNvPicPr>
          <p:nvPr/>
        </p:nvPicPr>
        <p:blipFill>
          <a:blip r:embed="rId2"/>
          <a:stretch>
            <a:fillRect/>
          </a:stretch>
        </p:blipFill>
        <p:spPr>
          <a:xfrm>
            <a:off x="2444115" y="1573657"/>
            <a:ext cx="7197725" cy="4861560"/>
          </a:xfrm>
          <a:prstGeom prst="rect">
            <a:avLst/>
          </a:prstGeom>
          <a:ln>
            <a:solidFill>
              <a:schemeClr val="tx2">
                <a:lumMod val="60000"/>
                <a:lumOff val="40000"/>
              </a:schemeClr>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1"/>
          <p:cNvSpPr txBox="1"/>
          <p:nvPr/>
        </p:nvSpPr>
        <p:spPr>
          <a:xfrm>
            <a:off x="441325" y="1131888"/>
            <a:ext cx="10515600" cy="584775"/>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7</a:t>
            </a:r>
            <a:r>
              <a:rPr lang="zh-CN" altLang="en-US" sz="3200" b="1" dirty="0">
                <a:solidFill>
                  <a:srgbClr val="FF0000"/>
                </a:solidFill>
                <a:latin typeface="微软雅黑" panose="020B0503020204020204" pitchFamily="2" charset="-122"/>
                <a:ea typeface="微软雅黑" panose="020B0503020204020204" pitchFamily="2" charset="-122"/>
              </a:rPr>
              <a:t>、单击章节，开始学习</a:t>
            </a:r>
          </a:p>
        </p:txBody>
      </p:sp>
      <p:pic>
        <p:nvPicPr>
          <p:cNvPr id="15362" name="图片 1"/>
          <p:cNvPicPr>
            <a:picLocks noChangeAspect="1"/>
          </p:cNvPicPr>
          <p:nvPr/>
        </p:nvPicPr>
        <p:blipFill>
          <a:blip r:embed="rId2"/>
          <a:stretch>
            <a:fillRect/>
          </a:stretch>
        </p:blipFill>
        <p:spPr>
          <a:xfrm>
            <a:off x="1824038" y="1989138"/>
            <a:ext cx="8636000" cy="442912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1"/>
          <p:cNvSpPr txBox="1"/>
          <p:nvPr/>
        </p:nvSpPr>
        <p:spPr>
          <a:xfrm>
            <a:off x="441325" y="1131888"/>
            <a:ext cx="10515600" cy="584775"/>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8</a:t>
            </a:r>
            <a:r>
              <a:rPr lang="zh-CN" altLang="en-US" sz="3200" b="1" dirty="0">
                <a:solidFill>
                  <a:srgbClr val="FF0000"/>
                </a:solidFill>
                <a:latin typeface="微软雅黑" panose="020B0503020204020204" pitchFamily="2" charset="-122"/>
                <a:ea typeface="微软雅黑" panose="020B0503020204020204" pitchFamily="2" charset="-122"/>
              </a:rPr>
              <a:t>、完成每个页面的视频和作业任务点</a:t>
            </a:r>
          </a:p>
        </p:txBody>
      </p:sp>
      <p:pic>
        <p:nvPicPr>
          <p:cNvPr id="16386" name="图片 1"/>
          <p:cNvPicPr>
            <a:picLocks noChangeAspect="1"/>
          </p:cNvPicPr>
          <p:nvPr/>
        </p:nvPicPr>
        <p:blipFill>
          <a:blip r:embed="rId2"/>
          <a:stretch>
            <a:fillRect/>
          </a:stretch>
        </p:blipFill>
        <p:spPr>
          <a:xfrm>
            <a:off x="998538" y="2120900"/>
            <a:ext cx="4600575" cy="4524375"/>
          </a:xfrm>
          <a:prstGeom prst="rect">
            <a:avLst/>
          </a:prstGeom>
          <a:noFill/>
          <a:ln w="9525">
            <a:solidFill>
              <a:schemeClr val="tx2">
                <a:lumMod val="60000"/>
                <a:lumOff val="40000"/>
              </a:schemeClr>
            </a:solidFill>
          </a:ln>
        </p:spPr>
      </p:pic>
      <p:pic>
        <p:nvPicPr>
          <p:cNvPr id="16387" name="图片 2"/>
          <p:cNvPicPr>
            <a:picLocks noChangeAspect="1"/>
          </p:cNvPicPr>
          <p:nvPr/>
        </p:nvPicPr>
        <p:blipFill>
          <a:blip r:embed="rId3"/>
          <a:stretch>
            <a:fillRect/>
          </a:stretch>
        </p:blipFill>
        <p:spPr>
          <a:xfrm>
            <a:off x="6076950" y="2055813"/>
            <a:ext cx="4879975" cy="4589462"/>
          </a:xfrm>
          <a:prstGeom prst="rect">
            <a:avLst/>
          </a:prstGeom>
          <a:noFill/>
          <a:ln w="9525">
            <a:solidFill>
              <a:schemeClr val="tx2">
                <a:lumMod val="60000"/>
                <a:lumOff val="40000"/>
              </a:schemeClr>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14960" y="66675"/>
            <a:ext cx="11426825" cy="6724650"/>
          </a:xfrm>
          <a:prstGeom prst="rect">
            <a:avLst/>
          </a:prstGeom>
          <a:ln>
            <a:solidFill>
              <a:schemeClr val="tx2">
                <a:lumMod val="60000"/>
                <a:lumOff val="40000"/>
              </a:schemeClr>
            </a:solidFill>
          </a:ln>
        </p:spPr>
      </p:pic>
      <p:sp>
        <p:nvSpPr>
          <p:cNvPr id="8" name="梯形 7"/>
          <p:cNvSpPr/>
          <p:nvPr/>
        </p:nvSpPr>
        <p:spPr>
          <a:xfrm rot="10800000">
            <a:off x="8083019" y="4501944"/>
            <a:ext cx="1363130" cy="1375825"/>
          </a:xfrm>
          <a:prstGeom prst="trapezoid">
            <a:avLst>
              <a:gd name="adj" fmla="val 36290"/>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3" name="圆角矩形 2"/>
          <p:cNvSpPr/>
          <p:nvPr/>
        </p:nvSpPr>
        <p:spPr>
          <a:xfrm>
            <a:off x="5077323" y="6160207"/>
            <a:ext cx="895000" cy="291986"/>
          </a:xfrm>
          <a:prstGeom prst="roundRect">
            <a:avLst>
              <a:gd name="adj" fmla="val 7419"/>
            </a:avLst>
          </a:prstGeom>
          <a:noFill/>
          <a:ln w="3810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4" name="圆角矩形 3"/>
          <p:cNvSpPr/>
          <p:nvPr/>
        </p:nvSpPr>
        <p:spPr>
          <a:xfrm>
            <a:off x="11375296" y="626470"/>
            <a:ext cx="366570" cy="284052"/>
          </a:xfrm>
          <a:prstGeom prst="roundRect">
            <a:avLst>
              <a:gd name="adj" fmla="val 7419"/>
            </a:avLst>
          </a:prstGeom>
          <a:noFill/>
          <a:ln w="3810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2744" y="2995995"/>
            <a:ext cx="1683679" cy="168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51367" y="3819092"/>
            <a:ext cx="3937635" cy="645795"/>
          </a:xfrm>
          <a:prstGeom prst="rect">
            <a:avLst/>
          </a:prstGeom>
          <a:solidFill>
            <a:schemeClr val="tx2"/>
          </a:solidFill>
        </p:spPr>
        <p:txBody>
          <a:bodyPr wrap="none">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00"/>
                </a:solidFill>
                <a:effectLst/>
                <a:uLnTx/>
                <a:uFillTx/>
                <a:latin typeface="方正喵呜体" panose="02010600010101010101" pitchFamily="2" charset="-122"/>
                <a:ea typeface="方正喵呜体" panose="02010600010101010101" pitchFamily="2" charset="-122"/>
              </a:rPr>
              <a:t>问题</a:t>
            </a:r>
            <a:r>
              <a:rPr kumimoji="0" lang="en-US" altLang="zh-CN" sz="2800" b="1" i="0" u="none" strike="noStrike" kern="0" cap="none" spc="0" normalizeH="0" baseline="0" noProof="0" dirty="0">
                <a:ln>
                  <a:noFill/>
                </a:ln>
                <a:solidFill>
                  <a:srgbClr val="FFFF00"/>
                </a:solidFill>
                <a:effectLst/>
                <a:uLnTx/>
                <a:uFillTx/>
                <a:latin typeface="方正喵呜体" panose="02010600010101010101" pitchFamily="2" charset="-122"/>
                <a:ea typeface="方正喵呜体" panose="02010600010101010101" pitchFamily="2" charset="-122"/>
              </a:rPr>
              <a:t>1</a:t>
            </a:r>
            <a:r>
              <a:rPr kumimoji="0" lang="zh-CN" altLang="en-US" sz="2800" b="1" i="0" u="none" strike="noStrike" kern="0" cap="none" spc="0" normalizeH="0" baseline="0" noProof="0" dirty="0">
                <a:ln>
                  <a:noFill/>
                </a:ln>
                <a:solidFill>
                  <a:srgbClr val="FFFF00"/>
                </a:solidFill>
                <a:effectLst/>
                <a:uLnTx/>
                <a:uFillTx/>
                <a:latin typeface="方正喵呜体" panose="02010600010101010101" pitchFamily="2" charset="-122"/>
                <a:ea typeface="方正喵呜体" panose="02010600010101010101" pitchFamily="2" charset="-122"/>
              </a:rPr>
              <a:t>：视频无法播放？</a:t>
            </a:r>
          </a:p>
        </p:txBody>
      </p:sp>
      <p:sp>
        <p:nvSpPr>
          <p:cNvPr id="9" name="矩形 8"/>
          <p:cNvSpPr/>
          <p:nvPr/>
        </p:nvSpPr>
        <p:spPr>
          <a:xfrm>
            <a:off x="1051865" y="4617343"/>
            <a:ext cx="5010150" cy="645795"/>
          </a:xfrm>
          <a:prstGeom prst="rect">
            <a:avLst/>
          </a:prstGeom>
          <a:solidFill>
            <a:schemeClr val="tx1"/>
          </a:solidFill>
        </p:spPr>
        <p:txBody>
          <a:bodyPr wrap="none">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00"/>
                </a:solidFill>
                <a:effectLst/>
                <a:uLnTx/>
                <a:uFillTx/>
                <a:latin typeface="方正喵呜体" panose="02010600010101010101" pitchFamily="2" charset="-122"/>
                <a:ea typeface="方正喵呜体" panose="02010600010101010101" pitchFamily="2" charset="-122"/>
              </a:rPr>
              <a:t>问题</a:t>
            </a:r>
            <a:r>
              <a:rPr kumimoji="0" lang="en-US" altLang="zh-CN" sz="2800" b="1" i="0" u="none" strike="noStrike" kern="0" cap="none" spc="0" normalizeH="0" baseline="0" noProof="0" dirty="0">
                <a:ln>
                  <a:noFill/>
                </a:ln>
                <a:solidFill>
                  <a:srgbClr val="FFFF00"/>
                </a:solidFill>
                <a:effectLst/>
                <a:uLnTx/>
                <a:uFillTx/>
                <a:latin typeface="方正喵呜体" panose="02010600010101010101" pitchFamily="2" charset="-122"/>
                <a:ea typeface="方正喵呜体" panose="02010600010101010101" pitchFamily="2" charset="-122"/>
              </a:rPr>
              <a:t>2</a:t>
            </a:r>
            <a:r>
              <a:rPr kumimoji="0" lang="zh-CN" altLang="en-US" sz="2800" b="1" i="0" u="none" strike="noStrike" kern="0" cap="none" spc="0" normalizeH="0" baseline="0" noProof="0" dirty="0">
                <a:ln>
                  <a:noFill/>
                </a:ln>
                <a:solidFill>
                  <a:srgbClr val="FFFF00"/>
                </a:solidFill>
                <a:effectLst/>
                <a:uLnTx/>
                <a:uFillTx/>
                <a:latin typeface="方正喵呜体" panose="02010600010101010101" pitchFamily="2" charset="-122"/>
                <a:ea typeface="方正喵呜体" panose="02010600010101010101" pitchFamily="2" charset="-122"/>
              </a:rPr>
              <a:t>：视频无法播放下一集？</a:t>
            </a:r>
            <a:endParaRPr kumimoji="0" lang="en-US" altLang="zh-CN" sz="2800" b="1" i="0" u="none" strike="noStrike" kern="0" cap="none" spc="0" normalizeH="0" baseline="0" noProof="0" dirty="0">
              <a:ln>
                <a:noFill/>
              </a:ln>
              <a:solidFill>
                <a:srgbClr val="FFFF00"/>
              </a:solidFill>
              <a:effectLst/>
              <a:uLnTx/>
              <a:uFillTx/>
              <a:latin typeface="方正喵呜体" panose="02010600010101010101" pitchFamily="2" charset="-122"/>
              <a:ea typeface="方正喵呜体" panose="0201060001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ppt_w</p:attrName>
                                        </p:attrNameLst>
                                      </p:cBhvr>
                                      <p:tavLst>
                                        <p:tav tm="0">
                                          <p:val>
                                            <p:fltVal val="0"/>
                                          </p:val>
                                        </p:tav>
                                        <p:tav tm="100000">
                                          <p:val>
                                            <p:strVal val="#ppt_w"/>
                                          </p:val>
                                        </p:tav>
                                      </p:tavLst>
                                    </p:anim>
                                    <p:anim calcmode="lin" valueType="num">
                                      <p:cBhvr>
                                        <p:cTn id="13" dur="250" fill="hold"/>
                                        <p:tgtEl>
                                          <p:spTgt spid="3"/>
                                        </p:tgtEl>
                                        <p:attrNameLst>
                                          <p:attrName>ppt_h</p:attrName>
                                        </p:attrNameLst>
                                      </p:cBhvr>
                                      <p:tavLst>
                                        <p:tav tm="0">
                                          <p:val>
                                            <p:fltVal val="0"/>
                                          </p:val>
                                        </p:tav>
                                        <p:tav tm="100000">
                                          <p:val>
                                            <p:strVal val="#ppt_h"/>
                                          </p:val>
                                        </p:tav>
                                      </p:tavLst>
                                    </p:anim>
                                    <p:animEffect transition="in" filter="fade">
                                      <p:cBhvr>
                                        <p:cTn id="14" dur="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50" fill="hold"/>
                                        <p:tgtEl>
                                          <p:spTgt spid="4"/>
                                        </p:tgtEl>
                                        <p:attrNameLst>
                                          <p:attrName>ppt_w</p:attrName>
                                        </p:attrNameLst>
                                      </p:cBhvr>
                                      <p:tavLst>
                                        <p:tav tm="0">
                                          <p:val>
                                            <p:fltVal val="0"/>
                                          </p:val>
                                        </p:tav>
                                        <p:tav tm="100000">
                                          <p:val>
                                            <p:strVal val="#ppt_w"/>
                                          </p:val>
                                        </p:tav>
                                      </p:tavLst>
                                    </p:anim>
                                    <p:anim calcmode="lin" valueType="num">
                                      <p:cBhvr>
                                        <p:cTn id="25" dur="250" fill="hold"/>
                                        <p:tgtEl>
                                          <p:spTgt spid="4"/>
                                        </p:tgtEl>
                                        <p:attrNameLst>
                                          <p:attrName>ppt_h</p:attrName>
                                        </p:attrNameLst>
                                      </p:cBhvr>
                                      <p:tavLst>
                                        <p:tav tm="0">
                                          <p:val>
                                            <p:fltVal val="0"/>
                                          </p:val>
                                        </p:tav>
                                        <p:tav tm="100000">
                                          <p:val>
                                            <p:strVal val="#ppt_h"/>
                                          </p:val>
                                        </p:tav>
                                      </p:tavLst>
                                    </p:anim>
                                    <p:animEffect transition="in" filter="fade">
                                      <p:cBhvr>
                                        <p:cTn id="26" dur="250"/>
                                        <p:tgtEl>
                                          <p:spTgt spid="4"/>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2" grpId="0" bldLvl="0" animBg="1"/>
      <p:bldP spid="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6" y="920354"/>
            <a:ext cx="6937772" cy="5093494"/>
          </a:xfrm>
          <a:prstGeom prst="rect">
            <a:avLst/>
          </a:prstGeom>
          <a:noFill/>
          <a:ln>
            <a:noFill/>
          </a:ln>
        </p:spPr>
      </p:pic>
      <p:sp>
        <p:nvSpPr>
          <p:cNvPr id="110595" name="AutoShape 206"/>
          <p:cNvSpPr>
            <a:spLocks noChangeArrowheads="1"/>
          </p:cNvSpPr>
          <p:nvPr/>
        </p:nvSpPr>
        <p:spPr bwMode="auto">
          <a:xfrm>
            <a:off x="9252347" y="3378994"/>
            <a:ext cx="1000125" cy="365522"/>
          </a:xfrm>
          <a:prstGeom prst="wedgeRoundRectCallout">
            <a:avLst>
              <a:gd name="adj1" fmla="val -108574"/>
              <a:gd name="adj2" fmla="val 143481"/>
              <a:gd name="adj3" fmla="val 16667"/>
            </a:avLst>
          </a:prstGeom>
          <a:solidFill>
            <a:srgbClr val="006A6A"/>
          </a:solidFill>
          <a:ln>
            <a:noFill/>
          </a:ln>
        </p:spPr>
        <p:txBody>
          <a:bodyP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marL="742950" indent="-2857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marL="16002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Tx/>
              <a:buNone/>
            </a:pPr>
            <a:r>
              <a:rPr lang="zh-CN" altLang="en-US" sz="1800" b="1">
                <a:solidFill>
                  <a:srgbClr val="EEECE1"/>
                </a:solidFill>
                <a:latin typeface="楷体" panose="02010609060101010101" pitchFamily="1" charset="-122"/>
                <a:ea typeface="楷体" panose="02010609060101010101" pitchFamily="1" charset="-122"/>
              </a:rPr>
              <a:t>作业题</a:t>
            </a:r>
            <a:endParaRPr lang="zh-CN" altLang="en-US" sz="1800">
              <a:solidFill>
                <a:prstClr val="black"/>
              </a:solidFill>
              <a:latin typeface="楷体" panose="02010609060101010101" pitchFamily="1" charset="-122"/>
              <a:ea typeface="楷体" panose="02010609060101010101" pitchFamily="1" charset="-122"/>
            </a:endParaRPr>
          </a:p>
        </p:txBody>
      </p:sp>
      <p:sp>
        <p:nvSpPr>
          <p:cNvPr id="110596" name="AutoShape 206"/>
          <p:cNvSpPr>
            <a:spLocks noChangeArrowheads="1"/>
          </p:cNvSpPr>
          <p:nvPr/>
        </p:nvSpPr>
        <p:spPr bwMode="auto">
          <a:xfrm>
            <a:off x="1932385" y="5092303"/>
            <a:ext cx="1272778" cy="366713"/>
          </a:xfrm>
          <a:prstGeom prst="wedgeRoundRectCallout">
            <a:avLst>
              <a:gd name="adj1" fmla="val 180560"/>
              <a:gd name="adj2" fmla="val 106120"/>
              <a:gd name="adj3" fmla="val 16667"/>
            </a:avLst>
          </a:prstGeom>
          <a:solidFill>
            <a:srgbClr val="FF0000"/>
          </a:solidFill>
          <a:ln>
            <a:noFill/>
          </a:ln>
        </p:spPr>
        <p:txBody>
          <a:bodyP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marL="742950" indent="-2857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marL="16002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Tx/>
              <a:buNone/>
            </a:pPr>
            <a:r>
              <a:rPr lang="zh-CN" altLang="en-US" sz="1800" b="1">
                <a:solidFill>
                  <a:srgbClr val="EEECE1"/>
                </a:solidFill>
                <a:latin typeface="楷体" panose="02010609060101010101" pitchFamily="1" charset="-122"/>
                <a:ea typeface="楷体" panose="02010609060101010101" pitchFamily="1" charset="-122"/>
              </a:rPr>
              <a:t>提交作业</a:t>
            </a:r>
          </a:p>
        </p:txBody>
      </p:sp>
      <p:sp>
        <p:nvSpPr>
          <p:cNvPr id="110597" name="AutoShape 206"/>
          <p:cNvSpPr>
            <a:spLocks noChangeArrowheads="1"/>
          </p:cNvSpPr>
          <p:nvPr/>
        </p:nvSpPr>
        <p:spPr bwMode="auto">
          <a:xfrm>
            <a:off x="6769735" y="5092065"/>
            <a:ext cx="1478915" cy="367030"/>
          </a:xfrm>
          <a:prstGeom prst="wedgeRoundRectCallout">
            <a:avLst>
              <a:gd name="adj1" fmla="val -100657"/>
              <a:gd name="adj2" fmla="val 101815"/>
              <a:gd name="adj3" fmla="val 16667"/>
            </a:avLst>
          </a:prstGeom>
          <a:solidFill>
            <a:srgbClr val="00B050"/>
          </a:solidFill>
          <a:ln>
            <a:noFill/>
          </a:ln>
        </p:spPr>
        <p:txBody>
          <a:bodyP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marL="742950" indent="-2857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marL="16002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Tx/>
              <a:buNone/>
            </a:pPr>
            <a:r>
              <a:rPr lang="zh-CN" altLang="en-US" sz="1800" b="1">
                <a:solidFill>
                  <a:srgbClr val="EEECE1"/>
                </a:solidFill>
                <a:latin typeface="楷体" panose="02010609060101010101" pitchFamily="1" charset="-122"/>
                <a:ea typeface="楷体" panose="02010609060101010101" pitchFamily="1" charset="-122"/>
              </a:rPr>
              <a:t>保存作业</a:t>
            </a:r>
            <a:endParaRPr lang="zh-CN" altLang="en-US" sz="1800">
              <a:solidFill>
                <a:prstClr val="black"/>
              </a:solidFill>
              <a:latin typeface="楷体" panose="02010609060101010101" pitchFamily="1" charset="-122"/>
              <a:ea typeface="楷体" panose="02010609060101010101" pitchFamily="1" charset="-122"/>
            </a:endParaRPr>
          </a:p>
        </p:txBody>
      </p:sp>
      <p:sp>
        <p:nvSpPr>
          <p:cNvPr id="110598" name="AutoShape 206"/>
          <p:cNvSpPr>
            <a:spLocks noChangeArrowheads="1"/>
          </p:cNvSpPr>
          <p:nvPr/>
        </p:nvSpPr>
        <p:spPr bwMode="auto">
          <a:xfrm>
            <a:off x="1677591" y="2928938"/>
            <a:ext cx="891778" cy="365522"/>
          </a:xfrm>
          <a:prstGeom prst="wedgeRoundRectCallout">
            <a:avLst>
              <a:gd name="adj1" fmla="val 125903"/>
              <a:gd name="adj2" fmla="val 169009"/>
              <a:gd name="adj3" fmla="val 16667"/>
            </a:avLst>
          </a:prstGeom>
          <a:solidFill>
            <a:srgbClr val="006A6A"/>
          </a:solidFill>
          <a:ln>
            <a:noFill/>
          </a:ln>
        </p:spPr>
        <p:txBody>
          <a:bodyP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marL="742950" indent="-2857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marL="16002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Tx/>
              <a:buNone/>
            </a:pPr>
            <a:r>
              <a:rPr lang="zh-CN" altLang="en-US" sz="1800" b="1">
                <a:solidFill>
                  <a:srgbClr val="EEECE1"/>
                </a:solidFill>
                <a:latin typeface="楷体" panose="02010609060101010101" pitchFamily="1" charset="-122"/>
                <a:ea typeface="楷体" panose="02010609060101010101" pitchFamily="1" charset="-122"/>
              </a:rPr>
              <a:t>选择项</a:t>
            </a:r>
            <a:endParaRPr lang="zh-CN" altLang="en-US" sz="1800">
              <a:solidFill>
                <a:prstClr val="black"/>
              </a:solidFill>
              <a:latin typeface="楷体" panose="02010609060101010101" pitchFamily="1" charset="-122"/>
              <a:ea typeface="楷体" panose="02010609060101010101" pitchFamily="1" charset="-122"/>
            </a:endParaRPr>
          </a:p>
        </p:txBody>
      </p:sp>
      <p:sp>
        <p:nvSpPr>
          <p:cNvPr id="110599" name="MH_SubTitle_1"/>
          <p:cNvSpPr>
            <a:spLocks noChangeArrowheads="1"/>
          </p:cNvSpPr>
          <p:nvPr/>
        </p:nvSpPr>
        <p:spPr bwMode="auto">
          <a:xfrm>
            <a:off x="1524000" y="1441848"/>
            <a:ext cx="9144000" cy="754856"/>
          </a:xfrm>
          <a:prstGeom prst="rect">
            <a:avLst/>
          </a:prstGeom>
          <a:solidFill>
            <a:srgbClr val="006A6A"/>
          </a:solidFill>
          <a:ln>
            <a:noFill/>
          </a:ln>
        </p:spPr>
        <p:txBody>
          <a:bodyPr anchor="ctr"/>
          <a:lstStyle>
            <a:lvl1pPr>
              <a:spcBef>
                <a:spcPct val="20000"/>
              </a:spcBef>
              <a:buFont typeface="Arial" panose="020B0604020202020204" pitchFamily="34" charset="0"/>
              <a:buChar char="•"/>
              <a:defRPr sz="4100">
                <a:solidFill>
                  <a:schemeClr val="tx1"/>
                </a:solidFill>
                <a:latin typeface="Times New Roman" panose="02020603050405020304" pitchFamily="2" charset="0"/>
                <a:ea typeface="微软雅黑" panose="020B0503020204020204" pitchFamily="2" charset="-122"/>
              </a:defRPr>
            </a:lvl1pPr>
            <a:lvl2pPr marL="742950" indent="-285750">
              <a:spcBef>
                <a:spcPct val="20000"/>
              </a:spcBef>
              <a:buFont typeface="Arial" panose="020B0604020202020204" pitchFamily="34" charset="0"/>
              <a:buChar char="–"/>
              <a:defRPr sz="3600">
                <a:solidFill>
                  <a:schemeClr val="tx1"/>
                </a:solidFill>
                <a:latin typeface="Times New Roman" panose="02020603050405020304" pitchFamily="2" charset="0"/>
                <a:ea typeface="微软雅黑" panose="020B0503020204020204" pitchFamily="2" charset="-122"/>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2" charset="0"/>
                <a:ea typeface="微软雅黑" panose="020B0503020204020204" pitchFamily="2" charset="-122"/>
              </a:defRPr>
            </a:lvl3pPr>
            <a:lvl4pPr marL="16002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2" charset="0"/>
                <a:ea typeface="微软雅黑" panose="020B0503020204020204" pitchFamily="2" charset="-122"/>
              </a:defRPr>
            </a:lvl9pPr>
          </a:lstStyle>
          <a:p>
            <a:pPr fontAlgn="base">
              <a:spcBef>
                <a:spcPct val="0"/>
              </a:spcBef>
              <a:spcAft>
                <a:spcPct val="0"/>
              </a:spcAft>
              <a:buFont typeface="Arial" panose="020B0604020202020204" pitchFamily="34" charset="0"/>
              <a:buNone/>
            </a:pPr>
            <a:r>
              <a:rPr lang="zh-CN" altLang="en-US" sz="2400">
                <a:solidFill>
                  <a:prstClr val="white"/>
                </a:solidFill>
                <a:latin typeface="楷体" panose="02010609060101010101" pitchFamily="1" charset="-122"/>
                <a:ea typeface="楷体" panose="02010609060101010101" pitchFamily="1" charset="-122"/>
              </a:rPr>
              <a:t>确认试题全部完成，再提交，一旦提交就无法更改。</a:t>
            </a:r>
            <a:endParaRPr lang="en-US" altLang="zh-CN" sz="2400">
              <a:solidFill>
                <a:prstClr val="white"/>
              </a:solidFill>
              <a:latin typeface="楷体" panose="02010609060101010101" pitchFamily="1" charset="-122"/>
              <a:ea typeface="楷体" panose="02010609060101010101" pitchFamily="1" charset="-122"/>
            </a:endParaRPr>
          </a:p>
          <a:p>
            <a:pPr fontAlgn="base">
              <a:spcBef>
                <a:spcPct val="0"/>
              </a:spcBef>
              <a:spcAft>
                <a:spcPct val="0"/>
              </a:spcAft>
              <a:buFont typeface="Arial" panose="020B0604020202020204" pitchFamily="34" charset="0"/>
              <a:buNone/>
            </a:pPr>
            <a:r>
              <a:rPr lang="zh-CN" altLang="en-US" sz="2400">
                <a:solidFill>
                  <a:prstClr val="white"/>
                </a:solidFill>
                <a:latin typeface="楷体" panose="02010609060101010101" pitchFamily="1" charset="-122"/>
                <a:ea typeface="楷体" panose="02010609060101010101" pitchFamily="1" charset="-122"/>
              </a:rPr>
              <a:t>只保存不提交的话，是没有作业成绩的。</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9376" y="1114253"/>
            <a:ext cx="9425355" cy="4031873"/>
          </a:xfrm>
          <a:prstGeom prst="rect">
            <a:avLst/>
          </a:prstGeom>
        </p:spPr>
        <p:txBody>
          <a:bodyPr wrap="square">
            <a:spAutoFit/>
          </a:bodyPr>
          <a:lstStyle/>
          <a:p>
            <a:r>
              <a:rPr lang="zh-CN" altLang="zh-CN" sz="3200" b="1" dirty="0">
                <a:solidFill>
                  <a:srgbClr val="FD5013"/>
                </a:solidFill>
                <a:latin typeface="黑体" pitchFamily="49" charset="-122"/>
                <a:ea typeface="黑体" pitchFamily="49" charset="-122"/>
              </a:rPr>
              <a:t>目标定位</a:t>
            </a:r>
            <a:endParaRPr lang="zh-CN" altLang="zh-CN" sz="3200" dirty="0">
              <a:solidFill>
                <a:srgbClr val="FD5013"/>
              </a:solidFill>
              <a:latin typeface="黑体" pitchFamily="49" charset="-122"/>
              <a:ea typeface="黑体" pitchFamily="49" charset="-122"/>
            </a:endParaRPr>
          </a:p>
          <a:p>
            <a:r>
              <a:rPr lang="en-US" altLang="zh-CN" sz="2800" dirty="0" smtClean="0">
                <a:solidFill>
                  <a:srgbClr val="FD5013"/>
                </a:solidFill>
                <a:latin typeface="黑体" pitchFamily="49" charset="-122"/>
                <a:ea typeface="黑体" pitchFamily="49" charset="-122"/>
              </a:rPr>
              <a:t>   </a:t>
            </a:r>
          </a:p>
          <a:p>
            <a:r>
              <a:rPr lang="en-US" altLang="zh-CN" sz="2800" dirty="0">
                <a:solidFill>
                  <a:srgbClr val="FD5013"/>
                </a:solidFill>
                <a:latin typeface="黑体" pitchFamily="49" charset="-122"/>
                <a:ea typeface="黑体" pitchFamily="49" charset="-122"/>
              </a:rPr>
              <a:t> </a:t>
            </a:r>
            <a:r>
              <a:rPr lang="en-US" altLang="zh-CN" sz="2800" dirty="0" smtClean="0">
                <a:solidFill>
                  <a:srgbClr val="FD5013"/>
                </a:solidFill>
                <a:latin typeface="黑体" pitchFamily="49" charset="-122"/>
                <a:ea typeface="黑体" pitchFamily="49" charset="-122"/>
              </a:rPr>
              <a:t>     </a:t>
            </a:r>
            <a:r>
              <a:rPr lang="zh-CN" altLang="zh-CN" sz="2800" dirty="0" smtClean="0">
                <a:solidFill>
                  <a:srgbClr val="FD5013"/>
                </a:solidFill>
                <a:latin typeface="黑体" pitchFamily="49" charset="-122"/>
                <a:ea typeface="黑体" pitchFamily="49" charset="-122"/>
              </a:rPr>
              <a:t>文化</a:t>
            </a:r>
            <a:r>
              <a:rPr lang="zh-CN" altLang="zh-CN" sz="2800" dirty="0">
                <a:solidFill>
                  <a:srgbClr val="FD5013"/>
                </a:solidFill>
                <a:latin typeface="黑体" pitchFamily="49" charset="-122"/>
                <a:ea typeface="黑体" pitchFamily="49" charset="-122"/>
              </a:rPr>
              <a:t>素质教育云平台通过对接专业教学主渠道的文化素质教育，</a:t>
            </a:r>
            <a:r>
              <a:rPr lang="zh-CN" altLang="zh-CN" sz="2800" dirty="0">
                <a:latin typeface="黑体" pitchFamily="49" charset="-122"/>
                <a:ea typeface="黑体" pitchFamily="49" charset="-122"/>
              </a:rPr>
              <a:t>立足在第二课堂对大学生加强文学、历史、哲学、艺术等人文社会科学方面的教育，对文科学生加强自然科学方面的教育，全面提升大学生的人文素养、科学素质、文化品位和审美情趣，</a:t>
            </a:r>
            <a:r>
              <a:rPr lang="zh-CN" altLang="zh-CN" sz="2800" dirty="0">
                <a:solidFill>
                  <a:srgbClr val="FD5013"/>
                </a:solidFill>
                <a:latin typeface="黑体" pitchFamily="49" charset="-122"/>
                <a:ea typeface="黑体" pitchFamily="49" charset="-122"/>
              </a:rPr>
              <a:t>探索文化素质教育的新路径，推动文化素质教育工作全面深入开展和学校人才培养质量的全面提升。</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425" y="4715607"/>
            <a:ext cx="42195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80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p:nvPr/>
        </p:nvSpPr>
        <p:spPr>
          <a:xfrm>
            <a:off x="441325" y="1131888"/>
            <a:ext cx="10515600" cy="584775"/>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9</a:t>
            </a:r>
            <a:r>
              <a:rPr lang="zh-CN" altLang="en-US" sz="3200" b="1" dirty="0">
                <a:solidFill>
                  <a:srgbClr val="FF0000"/>
                </a:solidFill>
                <a:latin typeface="微软雅黑" panose="020B0503020204020204" pitchFamily="2" charset="-122"/>
                <a:ea typeface="微软雅黑" panose="020B0503020204020204" pitchFamily="2" charset="-122"/>
              </a:rPr>
              <a:t>、在首页的右边参与学习讨论</a:t>
            </a:r>
          </a:p>
        </p:txBody>
      </p:sp>
      <p:pic>
        <p:nvPicPr>
          <p:cNvPr id="2" name="图片 1"/>
          <p:cNvPicPr>
            <a:picLocks noChangeAspect="1"/>
          </p:cNvPicPr>
          <p:nvPr/>
        </p:nvPicPr>
        <p:blipFill>
          <a:blip r:embed="rId2"/>
          <a:stretch>
            <a:fillRect/>
          </a:stretch>
        </p:blipFill>
        <p:spPr>
          <a:xfrm>
            <a:off x="1266825" y="1924050"/>
            <a:ext cx="9943465" cy="4357370"/>
          </a:xfrm>
          <a:prstGeom prst="rect">
            <a:avLst/>
          </a:prstGeom>
          <a:ln>
            <a:solidFill>
              <a:schemeClr val="tx2">
                <a:lumMod val="60000"/>
                <a:lumOff val="40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
          <p:cNvSpPr txBox="1"/>
          <p:nvPr/>
        </p:nvSpPr>
        <p:spPr>
          <a:xfrm>
            <a:off x="441325" y="1131888"/>
            <a:ext cx="10515600" cy="584775"/>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10</a:t>
            </a:r>
            <a:r>
              <a:rPr lang="zh-CN" altLang="en-US" sz="3200" b="1" dirty="0">
                <a:solidFill>
                  <a:srgbClr val="FF0000"/>
                </a:solidFill>
                <a:latin typeface="微软雅黑" panose="020B0503020204020204" pitchFamily="2" charset="-122"/>
                <a:ea typeface="微软雅黑" panose="020B0503020204020204" pitchFamily="2" charset="-122"/>
              </a:rPr>
              <a:t>、在进度中查看目前自己的学习情况</a:t>
            </a:r>
          </a:p>
        </p:txBody>
      </p:sp>
      <p:pic>
        <p:nvPicPr>
          <p:cNvPr id="2" name="图片 1"/>
          <p:cNvPicPr>
            <a:picLocks noChangeAspect="1"/>
          </p:cNvPicPr>
          <p:nvPr/>
        </p:nvPicPr>
        <p:blipFill>
          <a:blip r:embed="rId2"/>
          <a:stretch>
            <a:fillRect/>
          </a:stretch>
        </p:blipFill>
        <p:spPr>
          <a:xfrm>
            <a:off x="867410" y="2329180"/>
            <a:ext cx="10571480" cy="3209290"/>
          </a:xfrm>
          <a:prstGeom prst="rect">
            <a:avLst/>
          </a:prstGeom>
          <a:ln>
            <a:solidFill>
              <a:schemeClr val="tx2">
                <a:lumMod val="60000"/>
                <a:lumOff val="40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p:nvPr/>
        </p:nvSpPr>
        <p:spPr>
          <a:xfrm>
            <a:off x="441325" y="1131888"/>
            <a:ext cx="10515600" cy="584775"/>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11</a:t>
            </a:r>
            <a:r>
              <a:rPr lang="zh-CN" altLang="en-US" sz="3200" b="1" dirty="0">
                <a:solidFill>
                  <a:srgbClr val="FF0000"/>
                </a:solidFill>
                <a:latin typeface="微软雅黑" panose="020B0503020204020204" pitchFamily="2" charset="-122"/>
                <a:ea typeface="微软雅黑" panose="020B0503020204020204" pitchFamily="2" charset="-122"/>
              </a:rPr>
              <a:t>、在首页的右边参与学习讨论</a:t>
            </a:r>
          </a:p>
        </p:txBody>
      </p:sp>
      <p:pic>
        <p:nvPicPr>
          <p:cNvPr id="2" name="图片 1"/>
          <p:cNvPicPr>
            <a:picLocks noChangeAspect="1"/>
          </p:cNvPicPr>
          <p:nvPr/>
        </p:nvPicPr>
        <p:blipFill>
          <a:blip r:embed="rId2"/>
          <a:srcRect b="86972"/>
          <a:stretch>
            <a:fillRect/>
          </a:stretch>
        </p:blipFill>
        <p:spPr>
          <a:xfrm>
            <a:off x="1124585" y="2155825"/>
            <a:ext cx="9943465" cy="567690"/>
          </a:xfrm>
          <a:prstGeom prst="rect">
            <a:avLst/>
          </a:prstGeom>
          <a:ln>
            <a:solidFill>
              <a:schemeClr val="tx2">
                <a:lumMod val="60000"/>
                <a:lumOff val="40000"/>
              </a:schemeClr>
            </a:solidFill>
          </a:ln>
        </p:spPr>
      </p:pic>
      <p:sp>
        <p:nvSpPr>
          <p:cNvPr id="3" name="矩形 2"/>
          <p:cNvSpPr/>
          <p:nvPr/>
        </p:nvSpPr>
        <p:spPr>
          <a:xfrm>
            <a:off x="9088120" y="2155825"/>
            <a:ext cx="628015" cy="38290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007485" y="3902075"/>
            <a:ext cx="3597460" cy="923330"/>
          </a:xfrm>
          <a:prstGeom prst="rect">
            <a:avLst/>
          </a:prstGeom>
          <a:noFill/>
        </p:spPr>
        <p:txBody>
          <a:bodyPr wrap="none" rtlCol="0">
            <a:spAutoFit/>
          </a:bodyPr>
          <a:lstStyle/>
          <a:p>
            <a:r>
              <a:rPr lang="zh-CN" altLang="en-US" b="1" dirty="0">
                <a:solidFill>
                  <a:srgbClr val="FF0000"/>
                </a:solidFill>
                <a:latin typeface="微软雅黑" panose="020B0503020204020204" pitchFamily="2" charset="-122"/>
                <a:ea typeface="微软雅黑" panose="020B0503020204020204" pitchFamily="2" charset="-122"/>
              </a:rPr>
              <a:t>完成任务点的</a:t>
            </a:r>
            <a:r>
              <a:rPr lang="en-US" altLang="zh-CN" b="1" dirty="0">
                <a:solidFill>
                  <a:srgbClr val="FF0000"/>
                </a:solidFill>
                <a:latin typeface="微软雅黑" panose="020B0503020204020204" pitchFamily="2" charset="-122"/>
                <a:ea typeface="微软雅黑" panose="020B0503020204020204" pitchFamily="2" charset="-122"/>
              </a:rPr>
              <a:t>100%</a:t>
            </a:r>
            <a:r>
              <a:rPr lang="zh-CN" altLang="en-US" b="1" dirty="0">
                <a:solidFill>
                  <a:srgbClr val="FF0000"/>
                </a:solidFill>
                <a:latin typeface="微软雅黑" panose="020B0503020204020204" pitchFamily="2" charset="-122"/>
                <a:ea typeface="微软雅黑" panose="020B0503020204020204" pitchFamily="2" charset="-122"/>
              </a:rPr>
              <a:t>才能参加考试</a:t>
            </a:r>
          </a:p>
          <a:p>
            <a:endParaRPr lang="zh-CN" altLang="en-US" b="1" dirty="0">
              <a:solidFill>
                <a:srgbClr val="FF0000"/>
              </a:solidFill>
              <a:latin typeface="微软雅黑" panose="020B0503020204020204" pitchFamily="2" charset="-122"/>
              <a:ea typeface="微软雅黑" panose="020B0503020204020204" pitchFamily="2" charset="-122"/>
            </a:endParaRPr>
          </a:p>
          <a:p>
            <a:r>
              <a:rPr lang="zh-CN" altLang="en-US" b="1" dirty="0">
                <a:solidFill>
                  <a:srgbClr val="FF0000"/>
                </a:solidFill>
                <a:latin typeface="微软雅黑" panose="020B0503020204020204" pitchFamily="2" charset="-122"/>
                <a:ea typeface="微软雅黑" panose="020B0503020204020204" pitchFamily="2" charset="-122"/>
              </a:rPr>
              <a:t>随学随考</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1"/>
          <p:cNvSpPr txBox="1"/>
          <p:nvPr/>
        </p:nvSpPr>
        <p:spPr>
          <a:xfrm>
            <a:off x="441325" y="949008"/>
            <a:ext cx="10515600" cy="584775"/>
          </a:xfrm>
          <a:prstGeom prst="rect">
            <a:avLst/>
          </a:prstGeom>
          <a:noFill/>
          <a:ln w="9525">
            <a:noFill/>
          </a:ln>
        </p:spPr>
        <p:txBody>
          <a:bodyPr wrap="square" anchor="t">
            <a:spAutoFit/>
          </a:bodyPr>
          <a:lstStyle/>
          <a:p>
            <a:pPr lvl="0"/>
            <a:r>
              <a:rPr lang="en-US" altLang="zh-CN" sz="3200" b="1" dirty="0">
                <a:solidFill>
                  <a:srgbClr val="FF0000"/>
                </a:solidFill>
                <a:latin typeface="微软雅黑" panose="020B0503020204020204" pitchFamily="2" charset="-122"/>
                <a:ea typeface="微软雅黑" panose="020B0503020204020204" pitchFamily="2" charset="-122"/>
              </a:rPr>
              <a:t>12</a:t>
            </a:r>
            <a:r>
              <a:rPr lang="zh-CN" altLang="en-US" sz="3200" b="1" dirty="0">
                <a:solidFill>
                  <a:srgbClr val="FF0000"/>
                </a:solidFill>
                <a:latin typeface="微软雅黑" panose="020B0503020204020204" pitchFamily="2" charset="-122"/>
                <a:ea typeface="微软雅黑" panose="020B0503020204020204" pitchFamily="2" charset="-122"/>
              </a:rPr>
              <a:t>、第三方答疑</a:t>
            </a:r>
          </a:p>
        </p:txBody>
      </p:sp>
      <p:pic>
        <p:nvPicPr>
          <p:cNvPr id="19459" name="图片 3"/>
          <p:cNvPicPr>
            <a:picLocks noChangeAspect="1"/>
          </p:cNvPicPr>
          <p:nvPr/>
        </p:nvPicPr>
        <p:blipFill>
          <a:blip r:embed="rId2"/>
          <a:stretch>
            <a:fillRect/>
          </a:stretch>
        </p:blipFill>
        <p:spPr>
          <a:xfrm>
            <a:off x="3314700" y="2158683"/>
            <a:ext cx="5972175" cy="4325937"/>
          </a:xfrm>
          <a:prstGeom prst="rect">
            <a:avLst/>
          </a:prstGeom>
          <a:noFill/>
          <a:ln w="9525">
            <a:noFill/>
          </a:ln>
        </p:spPr>
      </p:pic>
      <p:pic>
        <p:nvPicPr>
          <p:cNvPr id="2" name="图片 1"/>
          <p:cNvPicPr>
            <a:picLocks noChangeAspect="1"/>
          </p:cNvPicPr>
          <p:nvPr/>
        </p:nvPicPr>
        <p:blipFill>
          <a:blip r:embed="rId3"/>
          <a:stretch>
            <a:fillRect/>
          </a:stretch>
        </p:blipFill>
        <p:spPr>
          <a:xfrm>
            <a:off x="962660" y="1562100"/>
            <a:ext cx="10266680" cy="5524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3"/>
          <p:cNvSpPr txBox="1"/>
          <p:nvPr/>
        </p:nvSpPr>
        <p:spPr>
          <a:xfrm>
            <a:off x="1541463" y="2547938"/>
            <a:ext cx="1641475" cy="1570037"/>
          </a:xfrm>
          <a:prstGeom prst="rect">
            <a:avLst/>
          </a:prstGeom>
          <a:noFill/>
          <a:ln w="9525">
            <a:noFill/>
          </a:ln>
        </p:spPr>
        <p:txBody>
          <a:bodyPr wrap="none" lIns="0" tIns="0" rIns="0" bIns="0" anchor="ct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x-none" sz="11500" b="1" i="0" u="none" strike="noStrike" kern="1200" cap="none" spc="0" normalizeH="0" baseline="0" noProof="0" dirty="0">
                <a:ln>
                  <a:noFill/>
                </a:ln>
                <a:solidFill>
                  <a:srgbClr val="3B8DE9"/>
                </a:solidFill>
                <a:effectLst/>
                <a:uLnTx/>
                <a:uFillTx/>
                <a:latin typeface="Arial" panose="020B0604020202020204" pitchFamily="34" charset="0"/>
                <a:ea typeface="Arial" panose="020B0604020202020204" pitchFamily="34" charset="0"/>
              </a:rPr>
              <a:t>02</a:t>
            </a:r>
            <a:endParaRPr kumimoji="0" lang="zh-CN" altLang="en-US" sz="11500" b="1" i="0" u="none" strike="noStrike" kern="1200" cap="none" spc="0" normalizeH="0" baseline="0" noProof="0" dirty="0">
              <a:ln>
                <a:noFill/>
              </a:ln>
              <a:solidFill>
                <a:srgbClr val="3B8DE9"/>
              </a:solidFill>
              <a:effectLst/>
              <a:uLnTx/>
              <a:uFillTx/>
              <a:latin typeface="Arial" panose="020B0604020202020204" pitchFamily="34" charset="0"/>
              <a:ea typeface="宋体" panose="02010600030101010101" pitchFamily="2" charset="-122"/>
            </a:endParaRPr>
          </a:p>
        </p:txBody>
      </p:sp>
      <p:sp>
        <p:nvSpPr>
          <p:cNvPr id="20482" name="文本框 16"/>
          <p:cNvSpPr txBox="1"/>
          <p:nvPr/>
        </p:nvSpPr>
        <p:spPr>
          <a:xfrm>
            <a:off x="3116263" y="3346450"/>
            <a:ext cx="5032375" cy="679450"/>
          </a:xfrm>
          <a:prstGeom prst="rect">
            <a:avLst/>
          </a:prstGeom>
          <a:noFill/>
          <a:ln w="9525">
            <a:noFill/>
          </a:ln>
        </p:spPr>
        <p:txBody>
          <a:bodyPr anchor="t">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3B8DE9"/>
                </a:solidFill>
                <a:effectLst/>
                <a:uLnTx/>
                <a:uFillTx/>
                <a:latin typeface="微软雅黑" panose="020B0503020204020204" pitchFamily="2" charset="-122"/>
                <a:ea typeface="微软雅黑" panose="020B0503020204020204" pitchFamily="2" charset="-122"/>
              </a:rPr>
              <a:t>移动端学习</a:t>
            </a:r>
          </a:p>
        </p:txBody>
      </p:sp>
      <p:sp>
        <p:nvSpPr>
          <p:cNvPr id="20483" name="等腰三角形 18"/>
          <p:cNvSpPr/>
          <p:nvPr/>
        </p:nvSpPr>
        <p:spPr>
          <a:xfrm rot="9233090">
            <a:off x="8731250" y="2454275"/>
            <a:ext cx="266700" cy="230188"/>
          </a:xfrm>
          <a:prstGeom prst="triangle">
            <a:avLst>
              <a:gd name="adj" fmla="val 50000"/>
            </a:avLst>
          </a:prstGeom>
          <a:solidFill>
            <a:srgbClr val="D8E8FB"/>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C20F"/>
              </a:solidFill>
              <a:effectLst/>
              <a:uLnTx/>
              <a:uFillTx/>
              <a:latin typeface="Arial" panose="020B0604020202020204" pitchFamily="34" charset="0"/>
              <a:ea typeface="幼圆" panose="02010509060101010101" pitchFamily="1" charset="-122"/>
            </a:endParaRPr>
          </a:p>
        </p:txBody>
      </p:sp>
      <p:sp>
        <p:nvSpPr>
          <p:cNvPr id="20484" name="等腰三角形 19"/>
          <p:cNvSpPr/>
          <p:nvPr/>
        </p:nvSpPr>
        <p:spPr>
          <a:xfrm rot="-6030425">
            <a:off x="8378825" y="3128963"/>
            <a:ext cx="396875" cy="342900"/>
          </a:xfrm>
          <a:prstGeom prst="triangle">
            <a:avLst>
              <a:gd name="adj" fmla="val 50000"/>
            </a:avLst>
          </a:prstGeom>
          <a:solidFill>
            <a:srgbClr val="89BBF2"/>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C20F"/>
              </a:solidFill>
              <a:effectLst/>
              <a:uLnTx/>
              <a:uFillTx/>
              <a:latin typeface="Arial" panose="020B0604020202020204" pitchFamily="34" charset="0"/>
              <a:ea typeface="幼圆" panose="02010509060101010101" pitchFamily="1" charset="-122"/>
            </a:endParaRPr>
          </a:p>
        </p:txBody>
      </p:sp>
      <p:sp>
        <p:nvSpPr>
          <p:cNvPr id="20485" name="等腰三角形 20"/>
          <p:cNvSpPr/>
          <p:nvPr/>
        </p:nvSpPr>
        <p:spPr>
          <a:xfrm rot="-228607">
            <a:off x="8247063" y="1804988"/>
            <a:ext cx="266700" cy="230187"/>
          </a:xfrm>
          <a:prstGeom prst="triangle">
            <a:avLst>
              <a:gd name="adj" fmla="val 50000"/>
            </a:avLst>
          </a:prstGeom>
          <a:solidFill>
            <a:srgbClr val="89BBF2"/>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C20F"/>
              </a:solidFill>
              <a:effectLst/>
              <a:uLnTx/>
              <a:uFillTx/>
              <a:latin typeface="Arial" panose="020B0604020202020204" pitchFamily="34" charset="0"/>
              <a:ea typeface="幼圆" panose="02010509060101010101" pitchFamily="1" charset="-122"/>
            </a:endParaRPr>
          </a:p>
        </p:txBody>
      </p:sp>
      <p:sp>
        <p:nvSpPr>
          <p:cNvPr id="20486" name="等腰三角形 21"/>
          <p:cNvSpPr/>
          <p:nvPr/>
        </p:nvSpPr>
        <p:spPr>
          <a:xfrm rot="-8687839">
            <a:off x="9288463" y="3487738"/>
            <a:ext cx="944562" cy="815975"/>
          </a:xfrm>
          <a:prstGeom prst="triangle">
            <a:avLst>
              <a:gd name="adj" fmla="val 50000"/>
            </a:avLst>
          </a:prstGeom>
          <a:solidFill>
            <a:srgbClr val="3B8DE9"/>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C20F"/>
              </a:solidFill>
              <a:effectLst/>
              <a:uLnTx/>
              <a:uFillTx/>
              <a:latin typeface="Arial" panose="020B0604020202020204" pitchFamily="34" charset="0"/>
              <a:ea typeface="幼圆" panose="02010509060101010101" pitchFamily="1" charset="-122"/>
            </a:endParaRPr>
          </a:p>
        </p:txBody>
      </p:sp>
      <p:sp>
        <p:nvSpPr>
          <p:cNvPr id="20487" name="等腰三角形 22"/>
          <p:cNvSpPr/>
          <p:nvPr/>
        </p:nvSpPr>
        <p:spPr>
          <a:xfrm rot="-8687839">
            <a:off x="9156700" y="3427413"/>
            <a:ext cx="1176338" cy="1014412"/>
          </a:xfrm>
          <a:prstGeom prst="triangle">
            <a:avLst>
              <a:gd name="adj" fmla="val 50000"/>
            </a:avLst>
          </a:prstGeom>
          <a:noFill/>
          <a:ln w="12700" cap="flat" cmpd="sng">
            <a:solidFill>
              <a:srgbClr val="3B8DE9"/>
            </a:solidFill>
            <a:prstDash val="solid"/>
            <a:miter/>
            <a:headEnd type="none" w="med" len="med"/>
            <a:tailEnd type="none" w="med" len="med"/>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C20F"/>
              </a:solidFill>
              <a:effectLst/>
              <a:uLnTx/>
              <a:uFillTx/>
              <a:latin typeface="Arial" panose="020B0604020202020204" pitchFamily="34" charset="0"/>
              <a:ea typeface="幼圆" panose="02010509060101010101" pitchFamily="1" charset="-122"/>
            </a:endParaRPr>
          </a:p>
        </p:txBody>
      </p:sp>
      <p:sp>
        <p:nvSpPr>
          <p:cNvPr id="20488" name="椭圆 23"/>
          <p:cNvSpPr/>
          <p:nvPr/>
        </p:nvSpPr>
        <p:spPr>
          <a:xfrm rot="9110320">
            <a:off x="10477500" y="3792538"/>
            <a:ext cx="114300" cy="115887"/>
          </a:xfrm>
          <a:prstGeom prst="ellipse">
            <a:avLst/>
          </a:prstGeom>
          <a:solidFill>
            <a:srgbClr val="3B8DE9"/>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幼圆" panose="02010509060101010101" pitchFamily="1" charset="-122"/>
            </a:endParaRPr>
          </a:p>
        </p:txBody>
      </p:sp>
      <p:sp>
        <p:nvSpPr>
          <p:cNvPr id="20489" name="椭圆 24"/>
          <p:cNvSpPr/>
          <p:nvPr/>
        </p:nvSpPr>
        <p:spPr>
          <a:xfrm rot="9110320">
            <a:off x="9388475" y="4295775"/>
            <a:ext cx="115888" cy="115888"/>
          </a:xfrm>
          <a:prstGeom prst="ellipse">
            <a:avLst/>
          </a:prstGeom>
          <a:solidFill>
            <a:srgbClr val="3B8DE9"/>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幼圆" panose="02010509060101010101" pitchFamily="1" charset="-122"/>
            </a:endParaRPr>
          </a:p>
        </p:txBody>
      </p:sp>
      <p:sp>
        <p:nvSpPr>
          <p:cNvPr id="20490" name="椭圆 25"/>
          <p:cNvSpPr/>
          <p:nvPr/>
        </p:nvSpPr>
        <p:spPr>
          <a:xfrm rot="9110320">
            <a:off x="9505950" y="3132138"/>
            <a:ext cx="114300" cy="115887"/>
          </a:xfrm>
          <a:prstGeom prst="ellipse">
            <a:avLst/>
          </a:prstGeom>
          <a:solidFill>
            <a:srgbClr val="3B8DE9"/>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幼圆" panose="02010509060101010101" pitchFamily="1" charset="-122"/>
            </a:endParaRPr>
          </a:p>
        </p:txBody>
      </p:sp>
      <p:sp>
        <p:nvSpPr>
          <p:cNvPr id="20491" name="等腰三角形 26"/>
          <p:cNvSpPr/>
          <p:nvPr/>
        </p:nvSpPr>
        <p:spPr>
          <a:xfrm rot="-3389784">
            <a:off x="7837488" y="2162175"/>
            <a:ext cx="127000" cy="109538"/>
          </a:xfrm>
          <a:prstGeom prst="triangle">
            <a:avLst>
              <a:gd name="adj" fmla="val 50000"/>
            </a:avLst>
          </a:prstGeom>
          <a:solidFill>
            <a:srgbClr val="D8E8FB"/>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C20F"/>
              </a:solidFill>
              <a:effectLst/>
              <a:uLnTx/>
              <a:uFillTx/>
              <a:latin typeface="Arial" panose="020B0604020202020204" pitchFamily="34" charset="0"/>
              <a:ea typeface="幼圆" panose="02010509060101010101" pitchFamily="1" charset="-122"/>
            </a:endParaRPr>
          </a:p>
        </p:txBody>
      </p:sp>
      <p:sp>
        <p:nvSpPr>
          <p:cNvPr id="20492" name="等腰三角形 27"/>
          <p:cNvSpPr/>
          <p:nvPr/>
        </p:nvSpPr>
        <p:spPr>
          <a:xfrm rot="8748521">
            <a:off x="8196263" y="2314575"/>
            <a:ext cx="128587" cy="109538"/>
          </a:xfrm>
          <a:prstGeom prst="triangle">
            <a:avLst>
              <a:gd name="adj" fmla="val 50000"/>
            </a:avLst>
          </a:prstGeom>
          <a:solidFill>
            <a:srgbClr val="89BBF2"/>
          </a:solidFill>
          <a:ln w="9525">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C20F"/>
              </a:solidFill>
              <a:effectLst/>
              <a:uLnTx/>
              <a:uFillTx/>
              <a:latin typeface="Arial" panose="020B0604020202020204" pitchFamily="34" charset="0"/>
              <a:ea typeface="幼圆" panose="02010509060101010101" pitchFamily="1" charset="-122"/>
            </a:endParaRPr>
          </a:p>
        </p:txBody>
      </p:sp>
      <p:cxnSp>
        <p:nvCxnSpPr>
          <p:cNvPr id="20493" name="Straight Connector 13"/>
          <p:cNvCxnSpPr/>
          <p:nvPr/>
        </p:nvCxnSpPr>
        <p:spPr>
          <a:xfrm flipH="1">
            <a:off x="1524000" y="4110038"/>
            <a:ext cx="6732588" cy="0"/>
          </a:xfrm>
          <a:prstGeom prst="line">
            <a:avLst/>
          </a:prstGeom>
          <a:ln w="19050" cap="sq" cmpd="sng">
            <a:solidFill>
              <a:srgbClr val="3B8DE9"/>
            </a:solidFill>
            <a:prstDash val="solid"/>
            <a:bevel/>
            <a:headEnd type="oval" w="med" len="med"/>
            <a:tailEnd type="none" w="med" len="med"/>
          </a:ln>
        </p:spPr>
      </p:cxnSp>
    </p:spTree>
    <p:extLst>
      <p:ext uri="{BB962C8B-B14F-4D97-AF65-F5344CB8AC3E}">
        <p14:creationId xmlns:p14="http://schemas.microsoft.com/office/powerpoint/2010/main" val="4258627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99"/>
          <p:cNvSpPr txBox="1"/>
          <p:nvPr/>
        </p:nvSpPr>
        <p:spPr>
          <a:xfrm>
            <a:off x="593725" y="1181100"/>
            <a:ext cx="9836150" cy="848995"/>
          </a:xfrm>
          <a:prstGeom prst="rect">
            <a:avLst/>
          </a:prstGeom>
          <a:noFill/>
          <a:ln w="9525">
            <a:noFill/>
          </a:ln>
        </p:spPr>
        <p:txBody>
          <a:bodyPr wrap="square" anchor="t">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a:ln>
                  <a:noFill/>
                </a:ln>
                <a:solidFill>
                  <a:srgbClr val="FF0000"/>
                </a:solidFill>
                <a:effectLst/>
                <a:uLnTx/>
                <a:uFillTx/>
                <a:latin typeface="微软雅黑" panose="020B0503020204020204" pitchFamily="2" charset="-122"/>
                <a:ea typeface="微软雅黑" panose="020B0503020204020204" pitchFamily="2" charset="-122"/>
              </a:rPr>
              <a:t>1</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2" charset="-122"/>
                <a:ea typeface="微软雅黑" panose="020B0503020204020204" pitchFamily="2" charset="-122"/>
              </a:rPr>
              <a:t>、扫描下方二维码，下载安装</a:t>
            </a:r>
            <a:r>
              <a:rPr kumimoji="0" lang="en-US" altLang="zh-CN" sz="2400" b="1" i="0" u="none" strike="noStrike" kern="1200" cap="none" spc="0" normalizeH="0" baseline="0" noProof="0">
                <a:ln>
                  <a:noFill/>
                </a:ln>
                <a:solidFill>
                  <a:srgbClr val="FF0000"/>
                </a:solidFill>
                <a:effectLst/>
                <a:uLnTx/>
                <a:uFillTx/>
                <a:latin typeface="微软雅黑" panose="020B0503020204020204" pitchFamily="2" charset="-122"/>
                <a:ea typeface="微软雅黑" panose="020B0503020204020204" pitchFamily="2" charset="-122"/>
              </a:rPr>
              <a:t>“</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2" charset="-122"/>
                <a:ea typeface="微软雅黑" panose="020B0503020204020204" pitchFamily="2" charset="-122"/>
              </a:rPr>
              <a:t>超星学习通</a:t>
            </a:r>
            <a:r>
              <a:rPr kumimoji="0" lang="en-US" altLang="zh-CN" sz="2400" b="1" i="0" u="none" strike="noStrike" kern="1200" cap="none" spc="0" normalizeH="0" baseline="0" noProof="0">
                <a:ln>
                  <a:noFill/>
                </a:ln>
                <a:solidFill>
                  <a:srgbClr val="FF0000"/>
                </a:solidFill>
                <a:effectLst/>
                <a:uLnTx/>
                <a:uFillTx/>
                <a:latin typeface="微软雅黑" panose="020B0503020204020204" pitchFamily="2" charset="-122"/>
                <a:ea typeface="微软雅黑" panose="020B0503020204020204" pitchFamily="2" charset="-122"/>
              </a:rPr>
              <a:t>”APP</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2" charset="-122"/>
                <a:ea typeface="微软雅黑" panose="020B0503020204020204" pitchFamily="2" charset="-122"/>
              </a:rPr>
              <a:t>。或从应用市场下载超星学习通。</a:t>
            </a:r>
            <a:endParaRPr kumimoji="0" lang="en-US" altLang="zh-CN" sz="2400" b="1" i="0" u="none" strike="noStrike" kern="1200" cap="none" spc="0" normalizeH="0" baseline="0" noProof="0">
              <a:ln>
                <a:noFill/>
              </a:ln>
              <a:solidFill>
                <a:srgbClr val="FF0000"/>
              </a:solidFill>
              <a:effectLst/>
              <a:uLnTx/>
              <a:uFillTx/>
              <a:latin typeface="微软雅黑" panose="020B0503020204020204" pitchFamily="2" charset="-122"/>
              <a:ea typeface="微软雅黑" panose="020B0503020204020204" pitchFamily="2" charset="-122"/>
            </a:endParaRPr>
          </a:p>
        </p:txBody>
      </p:sp>
      <p:pic>
        <p:nvPicPr>
          <p:cNvPr id="4" name="图片 3">
            <a:extLst>
              <a:ext uri="{FF2B5EF4-FFF2-40B4-BE49-F238E27FC236}">
                <a16:creationId xmlns="" xmlns:a16="http://schemas.microsoft.com/office/drawing/2014/main" id="{F6C8B8C2-B465-4E3D-B09E-C1AF110A8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496" y="2169226"/>
            <a:ext cx="3807336" cy="3940291"/>
          </a:xfrm>
          <a:prstGeom prst="rect">
            <a:avLst/>
          </a:prstGeom>
        </p:spPr>
      </p:pic>
    </p:spTree>
    <p:extLst>
      <p:ext uri="{BB962C8B-B14F-4D97-AF65-F5344CB8AC3E}">
        <p14:creationId xmlns:p14="http://schemas.microsoft.com/office/powerpoint/2010/main" val="345686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99"/>
          <p:cNvSpPr txBox="1"/>
          <p:nvPr/>
        </p:nvSpPr>
        <p:spPr>
          <a:xfrm>
            <a:off x="595313" y="769620"/>
            <a:ext cx="10015537" cy="461665"/>
          </a:xfrm>
          <a:prstGeom prst="rect">
            <a:avLst/>
          </a:prstGeom>
          <a:noFill/>
          <a:ln w="9525">
            <a:noFill/>
          </a:ln>
        </p:spPr>
        <p:txBody>
          <a:bodyPr wrap="square" anchor="t">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2" charset="-122"/>
                <a:ea typeface="微软雅黑" panose="020B0503020204020204" pitchFamily="2" charset="-122"/>
              </a:rPr>
              <a:t>2</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2" charset="-122"/>
                <a:ea typeface="微软雅黑" panose="020B0503020204020204" pitchFamily="2" charset="-122"/>
              </a:rPr>
              <a:t>、登录移动</a:t>
            </a:r>
            <a:r>
              <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2" charset="-122"/>
                <a:ea typeface="微软雅黑" panose="020B0503020204020204" pitchFamily="2" charset="-122"/>
              </a:rPr>
              <a:t>app</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2" charset="-122"/>
                <a:ea typeface="微软雅黑" panose="020B0503020204020204" pitchFamily="2" charset="-122"/>
              </a:rPr>
              <a:t>（切记单位账号登录）</a:t>
            </a:r>
            <a:endPar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2" charset="-122"/>
              <a:ea typeface="微软雅黑" panose="020B0503020204020204" pitchFamily="2" charset="-122"/>
            </a:endParaRPr>
          </a:p>
        </p:txBody>
      </p:sp>
      <p:pic>
        <p:nvPicPr>
          <p:cNvPr id="7" name="图片 6">
            <a:extLst>
              <a:ext uri="{FF2B5EF4-FFF2-40B4-BE49-F238E27FC236}">
                <a16:creationId xmlns="" xmlns:a16="http://schemas.microsoft.com/office/drawing/2014/main" id="{7663D648-CE34-41FF-A4AC-56E7ED7D4C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371" y="1530468"/>
            <a:ext cx="2529985" cy="4500000"/>
          </a:xfrm>
          <a:prstGeom prst="rect">
            <a:avLst/>
          </a:prstGeom>
          <a:ln>
            <a:solidFill>
              <a:schemeClr val="bg2">
                <a:lumMod val="90000"/>
              </a:schemeClr>
            </a:solidFill>
          </a:ln>
        </p:spPr>
      </p:pic>
      <p:pic>
        <p:nvPicPr>
          <p:cNvPr id="8" name="图片 7">
            <a:extLst>
              <a:ext uri="{FF2B5EF4-FFF2-40B4-BE49-F238E27FC236}">
                <a16:creationId xmlns="" xmlns:a16="http://schemas.microsoft.com/office/drawing/2014/main" id="{58F29FE4-CC79-43D0-8496-B80E4E07D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814" y="1516614"/>
            <a:ext cx="2529985" cy="4500000"/>
          </a:xfrm>
          <a:prstGeom prst="rect">
            <a:avLst/>
          </a:prstGeom>
          <a:ln>
            <a:solidFill>
              <a:schemeClr val="bg2">
                <a:lumMod val="90000"/>
              </a:schemeClr>
            </a:solidFill>
          </a:ln>
        </p:spPr>
      </p:pic>
      <p:sp>
        <p:nvSpPr>
          <p:cNvPr id="9" name="矩形 8">
            <a:extLst>
              <a:ext uri="{FF2B5EF4-FFF2-40B4-BE49-F238E27FC236}">
                <a16:creationId xmlns="" xmlns:a16="http://schemas.microsoft.com/office/drawing/2014/main" id="{414AD96C-CAB4-4967-A3B6-37314748FB67}"/>
              </a:ext>
            </a:extLst>
          </p:cNvPr>
          <p:cNvSpPr/>
          <p:nvPr/>
        </p:nvSpPr>
        <p:spPr>
          <a:xfrm>
            <a:off x="2004364" y="1688739"/>
            <a:ext cx="316737" cy="2764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幼圆"/>
              <a:ea typeface="幼圆"/>
              <a:cs typeface="+mn-cs"/>
            </a:endParaRPr>
          </a:p>
        </p:txBody>
      </p:sp>
      <p:cxnSp>
        <p:nvCxnSpPr>
          <p:cNvPr id="10" name="直接箭头连接符 9">
            <a:extLst>
              <a:ext uri="{FF2B5EF4-FFF2-40B4-BE49-F238E27FC236}">
                <a16:creationId xmlns="" xmlns:a16="http://schemas.microsoft.com/office/drawing/2014/main" id="{CF0ADF61-C022-4A22-95DF-DD74DD988602}"/>
              </a:ext>
            </a:extLst>
          </p:cNvPr>
          <p:cNvCxnSpPr/>
          <p:nvPr/>
        </p:nvCxnSpPr>
        <p:spPr>
          <a:xfrm flipH="1" flipV="1">
            <a:off x="2327531" y="1837918"/>
            <a:ext cx="232406" cy="1340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6="http://schemas.microsoft.com/office/drawing/2014/main" id="{8EB2110B-5BFE-489C-99DB-7AEB9F762059}"/>
              </a:ext>
            </a:extLst>
          </p:cNvPr>
          <p:cNvSpPr txBox="1"/>
          <p:nvPr/>
        </p:nvSpPr>
        <p:spPr>
          <a:xfrm>
            <a:off x="2451633" y="1827448"/>
            <a:ext cx="1107996" cy="384810"/>
          </a:xfrm>
          <a:prstGeom prst="rect">
            <a:avLst/>
          </a:prstGeom>
          <a:noFill/>
        </p:spPr>
        <p:txBody>
          <a:bodyPr wrap="square" rtlCol="0">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点击头像</a:t>
            </a:r>
          </a:p>
        </p:txBody>
      </p:sp>
      <p:grpSp>
        <p:nvGrpSpPr>
          <p:cNvPr id="12" name="组合 11">
            <a:extLst>
              <a:ext uri="{FF2B5EF4-FFF2-40B4-BE49-F238E27FC236}">
                <a16:creationId xmlns="" xmlns:a16="http://schemas.microsoft.com/office/drawing/2014/main" id="{72AB3770-902C-4CEB-90C1-8649022F8FF8}"/>
              </a:ext>
            </a:extLst>
          </p:cNvPr>
          <p:cNvGrpSpPr/>
          <p:nvPr/>
        </p:nvGrpSpPr>
        <p:grpSpPr>
          <a:xfrm>
            <a:off x="8416602" y="2489613"/>
            <a:ext cx="1037165" cy="276999"/>
            <a:chOff x="7910375" y="1337663"/>
            <a:chExt cx="1037165" cy="276999"/>
          </a:xfrm>
        </p:grpSpPr>
        <p:cxnSp>
          <p:nvCxnSpPr>
            <p:cNvPr id="13" name="直接箭头连接符 12">
              <a:extLst>
                <a:ext uri="{FF2B5EF4-FFF2-40B4-BE49-F238E27FC236}">
                  <a16:creationId xmlns="" xmlns:a16="http://schemas.microsoft.com/office/drawing/2014/main" id="{ED2ECCE1-612C-469B-AC87-59DF85CA3D33}"/>
                </a:ext>
              </a:extLst>
            </p:cNvPr>
            <p:cNvCxnSpPr/>
            <p:nvPr/>
          </p:nvCxnSpPr>
          <p:spPr>
            <a:xfrm flipH="1">
              <a:off x="7910375" y="1475713"/>
              <a:ext cx="288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 xmlns:a16="http://schemas.microsoft.com/office/drawing/2014/main" id="{54409C3C-0E39-4982-B574-7F8F0543001F}"/>
                </a:ext>
              </a:extLst>
            </p:cNvPr>
            <p:cNvSpPr txBox="1"/>
            <p:nvPr/>
          </p:nvSpPr>
          <p:spPr>
            <a:xfrm>
              <a:off x="8147321" y="1337663"/>
              <a:ext cx="800219" cy="276999"/>
            </a:xfrm>
            <a:prstGeom prst="rect">
              <a:avLst/>
            </a:prstGeom>
            <a:noFill/>
          </p:spPr>
          <p:txBody>
            <a:bodyPr wrap="none" rtlCol="0">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学校全称</a:t>
              </a:r>
            </a:p>
          </p:txBody>
        </p:sp>
      </p:grpSp>
      <p:grpSp>
        <p:nvGrpSpPr>
          <p:cNvPr id="15" name="组合 14">
            <a:extLst>
              <a:ext uri="{FF2B5EF4-FFF2-40B4-BE49-F238E27FC236}">
                <a16:creationId xmlns="" xmlns:a16="http://schemas.microsoft.com/office/drawing/2014/main" id="{A640223B-09F4-48CA-A54A-E8EAA98ECDE6}"/>
              </a:ext>
            </a:extLst>
          </p:cNvPr>
          <p:cNvGrpSpPr/>
          <p:nvPr/>
        </p:nvGrpSpPr>
        <p:grpSpPr>
          <a:xfrm>
            <a:off x="8398511" y="2821387"/>
            <a:ext cx="744309" cy="276999"/>
            <a:chOff x="7910375" y="1343663"/>
            <a:chExt cx="744309" cy="276999"/>
          </a:xfrm>
        </p:grpSpPr>
        <p:cxnSp>
          <p:nvCxnSpPr>
            <p:cNvPr id="16" name="直接箭头连接符 15">
              <a:extLst>
                <a:ext uri="{FF2B5EF4-FFF2-40B4-BE49-F238E27FC236}">
                  <a16:creationId xmlns="" xmlns:a16="http://schemas.microsoft.com/office/drawing/2014/main" id="{12A5C7BB-4EB8-4465-A9CD-CC522437569F}"/>
                </a:ext>
              </a:extLst>
            </p:cNvPr>
            <p:cNvCxnSpPr/>
            <p:nvPr/>
          </p:nvCxnSpPr>
          <p:spPr>
            <a:xfrm flipH="1">
              <a:off x="7910375" y="1475713"/>
              <a:ext cx="288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719C5367-9A4A-4694-B437-2884BF57545E}"/>
                </a:ext>
              </a:extLst>
            </p:cNvPr>
            <p:cNvSpPr txBox="1"/>
            <p:nvPr/>
          </p:nvSpPr>
          <p:spPr>
            <a:xfrm>
              <a:off x="8162241" y="1343663"/>
              <a:ext cx="492443" cy="276999"/>
            </a:xfrm>
            <a:prstGeom prst="rect">
              <a:avLst/>
            </a:prstGeom>
            <a:noFill/>
          </p:spPr>
          <p:txBody>
            <a:bodyPr wrap="none" rtlCol="0">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学号</a:t>
              </a:r>
              <a:endParaRPr kumimoji="0" lang="en-US" altLang="zh-CN"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 xmlns:a16="http://schemas.microsoft.com/office/drawing/2014/main" id="{649C59F1-3CE0-45BD-8EFF-EFEA64D02EB2}"/>
              </a:ext>
            </a:extLst>
          </p:cNvPr>
          <p:cNvGrpSpPr/>
          <p:nvPr/>
        </p:nvGrpSpPr>
        <p:grpSpPr>
          <a:xfrm>
            <a:off x="8411125" y="3164259"/>
            <a:ext cx="1758000" cy="287020"/>
            <a:chOff x="7910375" y="1357512"/>
            <a:chExt cx="1758000" cy="287020"/>
          </a:xfrm>
        </p:grpSpPr>
        <p:cxnSp>
          <p:nvCxnSpPr>
            <p:cNvPr id="19" name="直接箭头连接符 18">
              <a:extLst>
                <a:ext uri="{FF2B5EF4-FFF2-40B4-BE49-F238E27FC236}">
                  <a16:creationId xmlns="" xmlns:a16="http://schemas.microsoft.com/office/drawing/2014/main" id="{896F7FC5-95BF-4AF0-BEDC-E40EC35D5E53}"/>
                </a:ext>
              </a:extLst>
            </p:cNvPr>
            <p:cNvCxnSpPr/>
            <p:nvPr/>
          </p:nvCxnSpPr>
          <p:spPr>
            <a:xfrm flipH="1">
              <a:off x="7910375" y="1475713"/>
              <a:ext cx="288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2BD416EF-D44E-493A-B34A-6E224F10F326}"/>
                </a:ext>
              </a:extLst>
            </p:cNvPr>
            <p:cNvSpPr txBox="1"/>
            <p:nvPr/>
          </p:nvSpPr>
          <p:spPr>
            <a:xfrm>
              <a:off x="8159615" y="1357512"/>
              <a:ext cx="1508760" cy="287020"/>
            </a:xfrm>
            <a:prstGeom prst="rect">
              <a:avLst/>
            </a:prstGeom>
            <a:noFill/>
          </p:spPr>
          <p:txBody>
            <a:bodyPr wrap="none" rtlCol="0">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初始密码：</a:t>
              </a:r>
              <a:r>
                <a:rPr kumimoji="0" lang="en-US" altLang="zh-CN"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123456</a:t>
              </a:r>
            </a:p>
          </p:txBody>
        </p:sp>
      </p:grpSp>
      <p:sp>
        <p:nvSpPr>
          <p:cNvPr id="21" name="矩形 20">
            <a:extLst>
              <a:ext uri="{FF2B5EF4-FFF2-40B4-BE49-F238E27FC236}">
                <a16:creationId xmlns="" xmlns:a16="http://schemas.microsoft.com/office/drawing/2014/main" id="{B3074B14-9263-46C8-A46D-83AD93C51510}"/>
              </a:ext>
            </a:extLst>
          </p:cNvPr>
          <p:cNvSpPr/>
          <p:nvPr/>
        </p:nvSpPr>
        <p:spPr>
          <a:xfrm>
            <a:off x="7589312" y="3722200"/>
            <a:ext cx="2268126" cy="319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幼圆"/>
              <a:ea typeface="幼圆"/>
              <a:cs typeface="+mn-cs"/>
            </a:endParaRPr>
          </a:p>
        </p:txBody>
      </p:sp>
      <p:sp>
        <p:nvSpPr>
          <p:cNvPr id="22" name="矩形 21">
            <a:extLst>
              <a:ext uri="{FF2B5EF4-FFF2-40B4-BE49-F238E27FC236}">
                <a16:creationId xmlns="" xmlns:a16="http://schemas.microsoft.com/office/drawing/2014/main" id="{2E3817A1-B6D7-473A-973D-19B846FDD4E6}"/>
              </a:ext>
            </a:extLst>
          </p:cNvPr>
          <p:cNvSpPr/>
          <p:nvPr/>
        </p:nvSpPr>
        <p:spPr>
          <a:xfrm>
            <a:off x="7560259" y="2471621"/>
            <a:ext cx="2253914" cy="955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幼圆"/>
              <a:ea typeface="幼圆"/>
              <a:cs typeface="+mn-cs"/>
            </a:endParaRPr>
          </a:p>
        </p:txBody>
      </p:sp>
      <p:sp>
        <p:nvSpPr>
          <p:cNvPr id="23" name="椭圆 22">
            <a:extLst>
              <a:ext uri="{FF2B5EF4-FFF2-40B4-BE49-F238E27FC236}">
                <a16:creationId xmlns="" xmlns:a16="http://schemas.microsoft.com/office/drawing/2014/main" id="{46256CDD-EB29-4345-B89A-0C83AFA4312A}"/>
              </a:ext>
            </a:extLst>
          </p:cNvPr>
          <p:cNvSpPr/>
          <p:nvPr/>
        </p:nvSpPr>
        <p:spPr>
          <a:xfrm>
            <a:off x="7429740" y="2347889"/>
            <a:ext cx="253497" cy="2520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幼圆"/>
                <a:ea typeface="幼圆"/>
                <a:cs typeface="+mn-cs"/>
              </a:rPr>
              <a:t>2</a:t>
            </a:r>
            <a:endParaRPr kumimoji="0" lang="zh-CN" altLang="en-US" sz="1800" b="0" i="0" u="none" strike="noStrike" kern="1200" cap="none" spc="0" normalizeH="0" baseline="0" noProof="0" dirty="0">
              <a:ln>
                <a:noFill/>
              </a:ln>
              <a:solidFill>
                <a:srgbClr val="FFFFFF"/>
              </a:solidFill>
              <a:effectLst/>
              <a:uLnTx/>
              <a:uFillTx/>
              <a:latin typeface="幼圆"/>
              <a:ea typeface="幼圆"/>
              <a:cs typeface="+mn-cs"/>
            </a:endParaRPr>
          </a:p>
        </p:txBody>
      </p:sp>
      <p:sp>
        <p:nvSpPr>
          <p:cNvPr id="24" name="椭圆 23">
            <a:extLst>
              <a:ext uri="{FF2B5EF4-FFF2-40B4-BE49-F238E27FC236}">
                <a16:creationId xmlns="" xmlns:a16="http://schemas.microsoft.com/office/drawing/2014/main" id="{F6AA5526-03D5-423D-814D-266D00F432D4}"/>
              </a:ext>
            </a:extLst>
          </p:cNvPr>
          <p:cNvSpPr/>
          <p:nvPr/>
        </p:nvSpPr>
        <p:spPr>
          <a:xfrm>
            <a:off x="7429740" y="3667425"/>
            <a:ext cx="253497" cy="25349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幼圆"/>
                <a:ea typeface="幼圆"/>
                <a:cs typeface="+mn-cs"/>
              </a:rPr>
              <a:t>3</a:t>
            </a:r>
            <a:endParaRPr kumimoji="0" lang="zh-CN" altLang="en-US" sz="1800" b="0" i="0" u="none" strike="noStrike" kern="1200" cap="none" spc="0" normalizeH="0" baseline="0" noProof="0" dirty="0">
              <a:ln>
                <a:noFill/>
              </a:ln>
              <a:solidFill>
                <a:srgbClr val="FFFFFF"/>
              </a:solidFill>
              <a:effectLst/>
              <a:uLnTx/>
              <a:uFillTx/>
              <a:latin typeface="幼圆"/>
              <a:ea typeface="幼圆"/>
              <a:cs typeface="+mn-cs"/>
            </a:endParaRPr>
          </a:p>
        </p:txBody>
      </p:sp>
      <p:pic>
        <p:nvPicPr>
          <p:cNvPr id="25" name="图片 24">
            <a:extLst>
              <a:ext uri="{FF2B5EF4-FFF2-40B4-BE49-F238E27FC236}">
                <a16:creationId xmlns="" xmlns:a16="http://schemas.microsoft.com/office/drawing/2014/main" id="{9EA91463-B125-4E8A-B611-E25F4A2820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454" y="1516614"/>
            <a:ext cx="2537774" cy="4513854"/>
          </a:xfrm>
          <a:prstGeom prst="rect">
            <a:avLst/>
          </a:prstGeom>
        </p:spPr>
      </p:pic>
      <p:sp>
        <p:nvSpPr>
          <p:cNvPr id="26" name="矩形 25">
            <a:extLst>
              <a:ext uri="{FF2B5EF4-FFF2-40B4-BE49-F238E27FC236}">
                <a16:creationId xmlns="" xmlns:a16="http://schemas.microsoft.com/office/drawing/2014/main" id="{82B0DA92-AB52-434A-9DE5-890A600D00BB}"/>
              </a:ext>
            </a:extLst>
          </p:cNvPr>
          <p:cNvSpPr/>
          <p:nvPr/>
        </p:nvSpPr>
        <p:spPr>
          <a:xfrm>
            <a:off x="6377262" y="5217668"/>
            <a:ext cx="637201" cy="641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幼圆"/>
              <a:ea typeface="幼圆"/>
              <a:cs typeface="+mn-cs"/>
            </a:endParaRPr>
          </a:p>
        </p:txBody>
      </p:sp>
      <p:sp>
        <p:nvSpPr>
          <p:cNvPr id="27" name="椭圆 26">
            <a:extLst>
              <a:ext uri="{FF2B5EF4-FFF2-40B4-BE49-F238E27FC236}">
                <a16:creationId xmlns="" xmlns:a16="http://schemas.microsoft.com/office/drawing/2014/main" id="{E1906B67-0B70-4EEC-9061-E391CEE98D27}"/>
              </a:ext>
            </a:extLst>
          </p:cNvPr>
          <p:cNvSpPr/>
          <p:nvPr/>
        </p:nvSpPr>
        <p:spPr>
          <a:xfrm>
            <a:off x="6250513" y="5705822"/>
            <a:ext cx="253497" cy="25349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幼圆"/>
                <a:ea typeface="幼圆"/>
                <a:cs typeface="+mn-cs"/>
              </a:rPr>
              <a:t>1</a:t>
            </a:r>
            <a:endParaRPr kumimoji="0" lang="zh-CN" altLang="en-US" sz="1800" b="0" i="0" u="none" strike="noStrike" kern="1200" cap="none" spc="0" normalizeH="0" baseline="0" noProof="0" dirty="0">
              <a:ln>
                <a:noFill/>
              </a:ln>
              <a:solidFill>
                <a:srgbClr val="FFFFFF"/>
              </a:solidFill>
              <a:effectLst/>
              <a:uLnTx/>
              <a:uFillTx/>
              <a:latin typeface="幼圆"/>
              <a:ea typeface="幼圆"/>
              <a:cs typeface="+mn-cs"/>
            </a:endParaRPr>
          </a:p>
        </p:txBody>
      </p:sp>
    </p:spTree>
    <p:extLst>
      <p:ext uri="{BB962C8B-B14F-4D97-AF65-F5344CB8AC3E}">
        <p14:creationId xmlns:p14="http://schemas.microsoft.com/office/powerpoint/2010/main" val="937119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文本框 99"/>
          <p:cNvSpPr txBox="1"/>
          <p:nvPr/>
        </p:nvSpPr>
        <p:spPr>
          <a:xfrm>
            <a:off x="595313" y="934212"/>
            <a:ext cx="3033712" cy="483235"/>
          </a:xfrm>
          <a:prstGeom prst="rect">
            <a:avLst/>
          </a:prstGeom>
          <a:noFill/>
          <a:ln w="9525">
            <a:noFill/>
          </a:ln>
        </p:spPr>
        <p:txBody>
          <a:bodyPr wrap="square" anchor="t">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2" charset="-122"/>
                <a:ea typeface="微软雅黑" panose="020B0503020204020204" pitchFamily="2" charset="-122"/>
              </a:rPr>
              <a:t>3</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2" charset="-122"/>
                <a:ea typeface="微软雅黑" panose="020B0503020204020204" pitchFamily="2" charset="-122"/>
              </a:rPr>
              <a:t>、开启移动学习</a:t>
            </a:r>
            <a:endPar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2" charset="-122"/>
              <a:ea typeface="微软雅黑" panose="020B0503020204020204" pitchFamily="2" charset="-122"/>
            </a:endParaRPr>
          </a:p>
        </p:txBody>
      </p:sp>
      <p:pic>
        <p:nvPicPr>
          <p:cNvPr id="8" name="图片 7">
            <a:extLst>
              <a:ext uri="{FF2B5EF4-FFF2-40B4-BE49-F238E27FC236}">
                <a16:creationId xmlns="" xmlns:a16="http://schemas.microsoft.com/office/drawing/2014/main" id="{393D1833-EA72-4EA5-BC67-6C69AD5AC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912" y="1722492"/>
            <a:ext cx="2529985" cy="4500000"/>
          </a:xfrm>
          <a:prstGeom prst="rect">
            <a:avLst/>
          </a:prstGeom>
          <a:ln>
            <a:solidFill>
              <a:schemeClr val="tx2">
                <a:lumMod val="60000"/>
                <a:lumOff val="40000"/>
              </a:schemeClr>
            </a:solidFill>
          </a:ln>
        </p:spPr>
      </p:pic>
      <p:pic>
        <p:nvPicPr>
          <p:cNvPr id="10" name="图片 9">
            <a:extLst>
              <a:ext uri="{FF2B5EF4-FFF2-40B4-BE49-F238E27FC236}">
                <a16:creationId xmlns="" xmlns:a16="http://schemas.microsoft.com/office/drawing/2014/main" id="{65418ADB-7FF0-4BCC-ADEF-38DAFDA57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270" y="1722492"/>
            <a:ext cx="2529985" cy="4500000"/>
          </a:xfrm>
          <a:prstGeom prst="rect">
            <a:avLst/>
          </a:prstGeom>
          <a:solidFill>
            <a:schemeClr val="tx2">
              <a:lumMod val="40000"/>
              <a:lumOff val="60000"/>
            </a:schemeClr>
          </a:solidFill>
          <a:ln>
            <a:solidFill>
              <a:schemeClr val="tx2">
                <a:lumMod val="60000"/>
                <a:lumOff val="40000"/>
              </a:schemeClr>
            </a:solidFill>
          </a:ln>
        </p:spPr>
      </p:pic>
      <p:sp>
        <p:nvSpPr>
          <p:cNvPr id="11" name="矩形 10">
            <a:extLst>
              <a:ext uri="{FF2B5EF4-FFF2-40B4-BE49-F238E27FC236}">
                <a16:creationId xmlns="" xmlns:a16="http://schemas.microsoft.com/office/drawing/2014/main" id="{97E5E7D0-E89F-4391-95DA-A2332E171F5E}"/>
              </a:ext>
            </a:extLst>
          </p:cNvPr>
          <p:cNvSpPr/>
          <p:nvPr/>
        </p:nvSpPr>
        <p:spPr>
          <a:xfrm>
            <a:off x="2882616" y="5845916"/>
            <a:ext cx="398232" cy="376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幼圆"/>
              <a:ea typeface="幼圆"/>
              <a:cs typeface="+mn-cs"/>
            </a:endParaRPr>
          </a:p>
        </p:txBody>
      </p:sp>
      <p:sp>
        <p:nvSpPr>
          <p:cNvPr id="12" name="矩形 11">
            <a:extLst>
              <a:ext uri="{FF2B5EF4-FFF2-40B4-BE49-F238E27FC236}">
                <a16:creationId xmlns="" xmlns:a16="http://schemas.microsoft.com/office/drawing/2014/main" id="{A41C0DD7-1CAC-41E0-993D-9D7356BE4A5E}"/>
              </a:ext>
            </a:extLst>
          </p:cNvPr>
          <p:cNvSpPr/>
          <p:nvPr/>
        </p:nvSpPr>
        <p:spPr>
          <a:xfrm>
            <a:off x="7768346" y="2463996"/>
            <a:ext cx="2483892" cy="423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幼圆"/>
              <a:ea typeface="幼圆"/>
              <a:cs typeface="+mn-cs"/>
            </a:endParaRPr>
          </a:p>
        </p:txBody>
      </p:sp>
      <p:sp>
        <p:nvSpPr>
          <p:cNvPr id="13" name="椭圆 12">
            <a:extLst>
              <a:ext uri="{FF2B5EF4-FFF2-40B4-BE49-F238E27FC236}">
                <a16:creationId xmlns="" xmlns:a16="http://schemas.microsoft.com/office/drawing/2014/main" id="{5D633AC3-5381-48F9-B28D-A69013B0059C}"/>
              </a:ext>
            </a:extLst>
          </p:cNvPr>
          <p:cNvSpPr/>
          <p:nvPr/>
        </p:nvSpPr>
        <p:spPr>
          <a:xfrm>
            <a:off x="3150283" y="5685302"/>
            <a:ext cx="253497" cy="253497"/>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幼圆"/>
                <a:ea typeface="幼圆"/>
                <a:cs typeface="+mn-cs"/>
              </a:rPr>
              <a:t>1</a:t>
            </a:r>
            <a:endParaRPr kumimoji="0" lang="zh-CN" altLang="en-US" sz="1800" b="0" i="0" u="none" strike="noStrike" kern="1200" cap="none" spc="0" normalizeH="0" baseline="0" noProof="0" dirty="0">
              <a:ln>
                <a:noFill/>
              </a:ln>
              <a:solidFill>
                <a:srgbClr val="FFFFFF"/>
              </a:solidFill>
              <a:effectLst/>
              <a:uLnTx/>
              <a:uFillTx/>
              <a:latin typeface="幼圆"/>
              <a:ea typeface="幼圆"/>
              <a:cs typeface="+mn-cs"/>
            </a:endParaRPr>
          </a:p>
        </p:txBody>
      </p:sp>
      <p:sp>
        <p:nvSpPr>
          <p:cNvPr id="14" name="椭圆 13">
            <a:extLst>
              <a:ext uri="{FF2B5EF4-FFF2-40B4-BE49-F238E27FC236}">
                <a16:creationId xmlns="" xmlns:a16="http://schemas.microsoft.com/office/drawing/2014/main" id="{38230B9F-6AFC-4BA9-ABE5-119262B9D167}"/>
              </a:ext>
            </a:extLst>
          </p:cNvPr>
          <p:cNvSpPr/>
          <p:nvPr/>
        </p:nvSpPr>
        <p:spPr>
          <a:xfrm>
            <a:off x="7594775" y="2340264"/>
            <a:ext cx="253497" cy="2520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幼圆"/>
                <a:ea typeface="幼圆"/>
                <a:cs typeface="+mn-cs"/>
              </a:rPr>
              <a:t>3</a:t>
            </a:r>
            <a:endParaRPr kumimoji="0" lang="zh-CN" altLang="en-US" sz="1800" b="0" i="0" u="none" strike="noStrike" kern="1200" cap="none" spc="0" normalizeH="0" baseline="0" noProof="0" dirty="0">
              <a:ln>
                <a:noFill/>
              </a:ln>
              <a:solidFill>
                <a:srgbClr val="FFFFFF"/>
              </a:solidFill>
              <a:effectLst/>
              <a:uLnTx/>
              <a:uFillTx/>
              <a:latin typeface="幼圆"/>
              <a:ea typeface="幼圆"/>
              <a:cs typeface="+mn-cs"/>
            </a:endParaRPr>
          </a:p>
        </p:txBody>
      </p:sp>
      <p:pic>
        <p:nvPicPr>
          <p:cNvPr id="15" name="图片 14">
            <a:extLst>
              <a:ext uri="{FF2B5EF4-FFF2-40B4-BE49-F238E27FC236}">
                <a16:creationId xmlns="" xmlns:a16="http://schemas.microsoft.com/office/drawing/2014/main" id="{E7EB8E14-7ACB-455A-A5B3-0FBB9D99A4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654" y="1722492"/>
            <a:ext cx="2529985" cy="4499999"/>
          </a:xfrm>
          <a:prstGeom prst="rect">
            <a:avLst/>
          </a:prstGeom>
          <a:ln>
            <a:solidFill>
              <a:schemeClr val="tx2">
                <a:lumMod val="60000"/>
                <a:lumOff val="40000"/>
              </a:schemeClr>
            </a:solidFill>
          </a:ln>
        </p:spPr>
      </p:pic>
      <p:sp>
        <p:nvSpPr>
          <p:cNvPr id="16" name="矩形 15">
            <a:extLst>
              <a:ext uri="{FF2B5EF4-FFF2-40B4-BE49-F238E27FC236}">
                <a16:creationId xmlns="" xmlns:a16="http://schemas.microsoft.com/office/drawing/2014/main" id="{3B526C92-3873-49C0-BF7D-7F86EEB48FB3}"/>
              </a:ext>
            </a:extLst>
          </p:cNvPr>
          <p:cNvSpPr/>
          <p:nvPr/>
        </p:nvSpPr>
        <p:spPr>
          <a:xfrm>
            <a:off x="4787654" y="2433906"/>
            <a:ext cx="2483892" cy="423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幼圆"/>
              <a:ea typeface="幼圆"/>
              <a:cs typeface="+mn-cs"/>
            </a:endParaRPr>
          </a:p>
        </p:txBody>
      </p:sp>
      <p:sp>
        <p:nvSpPr>
          <p:cNvPr id="17" name="椭圆 16">
            <a:extLst>
              <a:ext uri="{FF2B5EF4-FFF2-40B4-BE49-F238E27FC236}">
                <a16:creationId xmlns="" xmlns:a16="http://schemas.microsoft.com/office/drawing/2014/main" id="{64B04310-64D6-4456-B630-8195F76A5817}"/>
              </a:ext>
            </a:extLst>
          </p:cNvPr>
          <p:cNvSpPr/>
          <p:nvPr/>
        </p:nvSpPr>
        <p:spPr>
          <a:xfrm>
            <a:off x="4614083" y="2310174"/>
            <a:ext cx="253497" cy="2520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幼圆"/>
                <a:ea typeface="幼圆"/>
                <a:cs typeface="+mn-cs"/>
              </a:rPr>
              <a:t>2</a:t>
            </a:r>
            <a:endParaRPr kumimoji="0" lang="zh-CN" altLang="en-US" sz="1800" b="0" i="0" u="none" strike="noStrike" kern="1200" cap="none" spc="0" normalizeH="0" baseline="0" noProof="0" dirty="0">
              <a:ln>
                <a:noFill/>
              </a:ln>
              <a:solidFill>
                <a:srgbClr val="FFFFFF"/>
              </a:solidFill>
              <a:effectLst/>
              <a:uLnTx/>
              <a:uFillTx/>
              <a:latin typeface="幼圆"/>
              <a:ea typeface="幼圆"/>
              <a:cs typeface="+mn-cs"/>
            </a:endParaRPr>
          </a:p>
        </p:txBody>
      </p:sp>
    </p:spTree>
    <p:extLst>
      <p:ext uri="{BB962C8B-B14F-4D97-AF65-F5344CB8AC3E}">
        <p14:creationId xmlns:p14="http://schemas.microsoft.com/office/powerpoint/2010/main" val="3560361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CDAB7EF-D325-4D91-9876-C91CC09CC746}"/>
              </a:ext>
            </a:extLst>
          </p:cNvPr>
          <p:cNvPicPr>
            <a:picLocks noChangeAspect="1"/>
          </p:cNvPicPr>
          <p:nvPr/>
        </p:nvPicPr>
        <p:blipFill>
          <a:blip r:embed="rId2"/>
          <a:stretch>
            <a:fillRect/>
          </a:stretch>
        </p:blipFill>
        <p:spPr>
          <a:xfrm>
            <a:off x="1201194" y="955374"/>
            <a:ext cx="2977614" cy="5306534"/>
          </a:xfrm>
          <a:prstGeom prst="rect">
            <a:avLst/>
          </a:prstGeom>
          <a:ln>
            <a:solidFill>
              <a:schemeClr val="tx2">
                <a:lumMod val="60000"/>
                <a:lumOff val="40000"/>
              </a:schemeClr>
            </a:solidFill>
          </a:ln>
        </p:spPr>
      </p:pic>
      <p:pic>
        <p:nvPicPr>
          <p:cNvPr id="3" name="图片 2">
            <a:extLst>
              <a:ext uri="{FF2B5EF4-FFF2-40B4-BE49-F238E27FC236}">
                <a16:creationId xmlns="" xmlns:a16="http://schemas.microsoft.com/office/drawing/2014/main" id="{BEA91A57-EC56-4C3E-8AD3-94C2FC925A16}"/>
              </a:ext>
            </a:extLst>
          </p:cNvPr>
          <p:cNvPicPr>
            <a:picLocks noChangeAspect="1"/>
          </p:cNvPicPr>
          <p:nvPr/>
        </p:nvPicPr>
        <p:blipFill>
          <a:blip r:embed="rId3"/>
          <a:stretch>
            <a:fillRect/>
          </a:stretch>
        </p:blipFill>
        <p:spPr>
          <a:xfrm>
            <a:off x="4690807" y="955374"/>
            <a:ext cx="2964011" cy="5306534"/>
          </a:xfrm>
          <a:prstGeom prst="rect">
            <a:avLst/>
          </a:prstGeom>
          <a:ln>
            <a:solidFill>
              <a:schemeClr val="tx2">
                <a:lumMod val="60000"/>
                <a:lumOff val="40000"/>
              </a:schemeClr>
            </a:solidFill>
          </a:ln>
        </p:spPr>
      </p:pic>
      <p:pic>
        <p:nvPicPr>
          <p:cNvPr id="4" name="图片 3">
            <a:extLst>
              <a:ext uri="{FF2B5EF4-FFF2-40B4-BE49-F238E27FC236}">
                <a16:creationId xmlns="" xmlns:a16="http://schemas.microsoft.com/office/drawing/2014/main" id="{B7C33180-7329-4CFA-8349-DCB15F2DAE00}"/>
              </a:ext>
            </a:extLst>
          </p:cNvPr>
          <p:cNvPicPr>
            <a:picLocks noChangeAspect="1"/>
          </p:cNvPicPr>
          <p:nvPr/>
        </p:nvPicPr>
        <p:blipFill>
          <a:blip r:embed="rId4"/>
          <a:stretch>
            <a:fillRect/>
          </a:stretch>
        </p:blipFill>
        <p:spPr>
          <a:xfrm>
            <a:off x="8045183" y="955374"/>
            <a:ext cx="2969321" cy="5306534"/>
          </a:xfrm>
          <a:prstGeom prst="rect">
            <a:avLst/>
          </a:prstGeom>
          <a:ln>
            <a:solidFill>
              <a:schemeClr val="tx2">
                <a:lumMod val="60000"/>
                <a:lumOff val="40000"/>
              </a:schemeClr>
            </a:solidFill>
          </a:ln>
        </p:spPr>
      </p:pic>
      <p:sp>
        <p:nvSpPr>
          <p:cNvPr id="5" name="文本框 4">
            <a:extLst>
              <a:ext uri="{FF2B5EF4-FFF2-40B4-BE49-F238E27FC236}">
                <a16:creationId xmlns="" xmlns:a16="http://schemas.microsoft.com/office/drawing/2014/main" id="{0D3E05CF-5DD6-40F6-8207-BEDC199FC14C}"/>
              </a:ext>
            </a:extLst>
          </p:cNvPr>
          <p:cNvSpPr txBox="1"/>
          <p:nvPr/>
        </p:nvSpPr>
        <p:spPr>
          <a:xfrm>
            <a:off x="5272565" y="4379976"/>
            <a:ext cx="1800493" cy="369332"/>
          </a:xfrm>
          <a:prstGeom prst="rect">
            <a:avLst/>
          </a:prstGeom>
          <a:noFill/>
        </p:spPr>
        <p:txBody>
          <a:bodyPr wrap="none" rtlCol="0">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FF0000"/>
                </a:solidFill>
                <a:effectLst/>
                <a:uLnTx/>
                <a:uFillTx/>
                <a:latin typeface="微软雅黑"/>
                <a:ea typeface="宋体" panose="02010600030101010101" pitchFamily="2" charset="-122"/>
              </a:rPr>
              <a:t>完成视频任务点</a:t>
            </a:r>
          </a:p>
        </p:txBody>
      </p:sp>
      <p:sp>
        <p:nvSpPr>
          <p:cNvPr id="10" name="文本框 9">
            <a:extLst>
              <a:ext uri="{FF2B5EF4-FFF2-40B4-BE49-F238E27FC236}">
                <a16:creationId xmlns="" xmlns:a16="http://schemas.microsoft.com/office/drawing/2014/main" id="{B6B9CA36-24A7-4467-BBA7-05198E0F3E0E}"/>
              </a:ext>
            </a:extLst>
          </p:cNvPr>
          <p:cNvSpPr txBox="1"/>
          <p:nvPr/>
        </p:nvSpPr>
        <p:spPr>
          <a:xfrm>
            <a:off x="9214011" y="1551956"/>
            <a:ext cx="1800493" cy="369332"/>
          </a:xfrm>
          <a:prstGeom prst="rect">
            <a:avLst/>
          </a:prstGeom>
          <a:noFill/>
        </p:spPr>
        <p:txBody>
          <a:bodyPr wrap="none" rtlCol="0">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FF0000"/>
                </a:solidFill>
                <a:effectLst/>
                <a:uLnTx/>
                <a:uFillTx/>
                <a:latin typeface="微软雅黑"/>
                <a:ea typeface="宋体" panose="02010600030101010101" pitchFamily="2" charset="-122"/>
              </a:rPr>
              <a:t>完成测验任务点</a:t>
            </a:r>
          </a:p>
        </p:txBody>
      </p:sp>
    </p:spTree>
    <p:extLst>
      <p:ext uri="{BB962C8B-B14F-4D97-AF65-F5344CB8AC3E}">
        <p14:creationId xmlns:p14="http://schemas.microsoft.com/office/powerpoint/2010/main" val="764584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2"/>
          <p:cNvSpPr/>
          <p:nvPr/>
        </p:nvSpPr>
        <p:spPr>
          <a:xfrm>
            <a:off x="4289743" y="1489075"/>
            <a:ext cx="3590925" cy="2711450"/>
          </a:xfrm>
          <a:prstGeom prst="rect">
            <a:avLst/>
          </a:prstGeom>
          <a:noFill/>
          <a:ln w="9525">
            <a:noFill/>
          </a:ln>
        </p:spPr>
        <p:txBody>
          <a:bodyPr vert="horz" wrap="square" anchor="t">
            <a:spAutoFit/>
          </a:bodyPr>
          <a:lstStyle/>
          <a:p>
            <a:pPr lvl="0">
              <a:lnSpc>
                <a:spcPct val="100000"/>
              </a:lnSpc>
            </a:pPr>
            <a:r>
              <a:rPr lang="zh-CN" altLang="en-US" sz="17200" dirty="0">
                <a:solidFill>
                  <a:srgbClr val="FF6600"/>
                </a:solidFill>
                <a:latin typeface="楷体" panose="02010609060101010101" pitchFamily="1" charset="-122"/>
                <a:ea typeface="楷体" panose="02010609060101010101" pitchFamily="1" charset="-122"/>
                <a:sym typeface="迷你简综艺" panose="03000509000000000000" pitchFamily="1" charset="-122"/>
              </a:rPr>
              <a:t>Q&amp;A</a:t>
            </a:r>
          </a:p>
        </p:txBody>
      </p:sp>
      <p:sp>
        <p:nvSpPr>
          <p:cNvPr id="20483" name="直接连接符 6"/>
          <p:cNvSpPr/>
          <p:nvPr/>
        </p:nvSpPr>
        <p:spPr>
          <a:xfrm>
            <a:off x="4152900" y="3908425"/>
            <a:ext cx="6762750" cy="0"/>
          </a:xfrm>
          <a:prstGeom prst="line">
            <a:avLst/>
          </a:prstGeom>
          <a:ln w="19050" cap="flat" cmpd="sng">
            <a:solidFill>
              <a:schemeClr val="bg1"/>
            </a:solidFill>
            <a:prstDash val="solid"/>
            <a:headEnd type="none" w="med" len="med"/>
            <a:tailEnd type="none" w="med" len="med"/>
          </a:ln>
        </p:spPr>
      </p:sp>
      <p:sp>
        <p:nvSpPr>
          <p:cNvPr id="20484" name="矩形 3"/>
          <p:cNvSpPr/>
          <p:nvPr/>
        </p:nvSpPr>
        <p:spPr>
          <a:xfrm>
            <a:off x="5391150" y="4822825"/>
            <a:ext cx="5259388" cy="1031875"/>
          </a:xfrm>
          <a:prstGeom prst="rect">
            <a:avLst/>
          </a:prstGeom>
          <a:noFill/>
          <a:ln w="9525">
            <a:noFill/>
          </a:ln>
        </p:spPr>
        <p:txBody>
          <a:bodyPr vert="horz" wrap="square" anchor="t">
            <a:spAutoFit/>
          </a:bodyPr>
          <a:lstStyle/>
          <a:p>
            <a:pPr lvl="0" algn="r">
              <a:lnSpc>
                <a:spcPts val="3000"/>
              </a:lnSpc>
            </a:pPr>
            <a:r>
              <a:rPr lang="zh-CN" altLang="en-US" sz="3600" b="1" dirty="0">
                <a:solidFill>
                  <a:srgbClr val="FF6600"/>
                </a:solidFill>
                <a:latin typeface="微软雅黑" panose="020B0503020204020204" pitchFamily="2" charset="-122"/>
                <a:ea typeface="微软雅黑" panose="020B0503020204020204" pitchFamily="2" charset="-122"/>
                <a:sym typeface="微软雅黑" panose="020B0503020204020204" pitchFamily="2" charset="-122"/>
              </a:rPr>
              <a:t>超星集团尔雅客服中心</a:t>
            </a:r>
          </a:p>
          <a:p>
            <a:pPr lvl="0" algn="r">
              <a:lnSpc>
                <a:spcPts val="3000"/>
              </a:lnSpc>
            </a:pPr>
            <a:r>
              <a:rPr lang="en-US" altLang="x-none" b="1" dirty="0">
                <a:solidFill>
                  <a:srgbClr val="FF6600"/>
                </a:solidFill>
                <a:latin typeface="微软雅黑" panose="020B0503020204020204" pitchFamily="2" charset="-122"/>
                <a:ea typeface="微软雅黑" panose="020B0503020204020204" pitchFamily="2" charset="-122"/>
                <a:sym typeface="微软雅黑" panose="020B0503020204020204" pitchFamily="2" charset="-122"/>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smtClean="0"/>
              <a:t>学习要求</a:t>
            </a:r>
            <a:r>
              <a:rPr lang="zh-CN" altLang="en-US" b="1" dirty="0" smtClean="0"/>
              <a:t>：</a:t>
            </a:r>
            <a:endParaRPr lang="zh-CN" altLang="en-US" dirty="0"/>
          </a:p>
        </p:txBody>
      </p:sp>
      <p:sp>
        <p:nvSpPr>
          <p:cNvPr id="3" name="内容占位符 2"/>
          <p:cNvSpPr>
            <a:spLocks noGrp="1"/>
          </p:cNvSpPr>
          <p:nvPr>
            <p:ph idx="1"/>
          </p:nvPr>
        </p:nvSpPr>
        <p:spPr>
          <a:xfrm>
            <a:off x="504948" y="1821229"/>
            <a:ext cx="10885487" cy="3761887"/>
          </a:xfrm>
        </p:spPr>
        <p:txBody>
          <a:bodyPr/>
          <a:lstStyle/>
          <a:p>
            <a:r>
              <a:rPr lang="en-US" altLang="zh-CN" sz="2400" b="1" dirty="0">
                <a:solidFill>
                  <a:schemeClr val="tx1"/>
                </a:solidFill>
              </a:rPr>
              <a:t>1.</a:t>
            </a:r>
            <a:r>
              <a:rPr lang="zh-CN" altLang="zh-CN" sz="2400" b="1" dirty="0">
                <a:solidFill>
                  <a:schemeClr val="tx1"/>
                </a:solidFill>
              </a:rPr>
              <a:t>选课要求：</a:t>
            </a:r>
            <a:r>
              <a:rPr lang="zh-CN" altLang="zh-CN" sz="2400" dirty="0"/>
              <a:t>学生在进校后的前四个学期内，修完六种内容模块文化素质课程（不可遗漏模块），每个模块自选</a:t>
            </a:r>
            <a:r>
              <a:rPr lang="en-US" altLang="zh-CN" sz="2400" dirty="0"/>
              <a:t>2</a:t>
            </a:r>
            <a:r>
              <a:rPr lang="zh-CN" altLang="zh-CN" sz="2400" dirty="0"/>
              <a:t>门课程完成的在线自主学习。</a:t>
            </a:r>
          </a:p>
          <a:p>
            <a:r>
              <a:rPr lang="en-US" altLang="zh-CN" sz="2400" b="1" dirty="0">
                <a:solidFill>
                  <a:schemeClr val="tx1"/>
                </a:solidFill>
              </a:rPr>
              <a:t>2.</a:t>
            </a:r>
            <a:r>
              <a:rPr lang="zh-CN" altLang="zh-CN" sz="2400" b="1" dirty="0">
                <a:solidFill>
                  <a:schemeClr val="tx1"/>
                </a:solidFill>
              </a:rPr>
              <a:t>考核要求：</a:t>
            </a:r>
            <a:r>
              <a:rPr lang="zh-CN" altLang="zh-CN" sz="2400" dirty="0"/>
              <a:t>考核内容一般包括课程视频观看、平时作业、期末考试成绩三部分，三者最终成绩占比分别为</a:t>
            </a:r>
            <a:r>
              <a:rPr lang="en-US" altLang="zh-CN" sz="2400" dirty="0"/>
              <a:t>40%</a:t>
            </a:r>
            <a:r>
              <a:rPr lang="zh-CN" altLang="zh-CN" sz="2400" dirty="0"/>
              <a:t>、</a:t>
            </a:r>
            <a:r>
              <a:rPr lang="en-US" altLang="zh-CN" sz="2400" dirty="0"/>
              <a:t>30%</a:t>
            </a:r>
            <a:r>
              <a:rPr lang="zh-CN" altLang="zh-CN" sz="2400" dirty="0"/>
              <a:t>、</a:t>
            </a:r>
            <a:r>
              <a:rPr lang="en-US" altLang="zh-CN" sz="2400" dirty="0"/>
              <a:t>30%</a:t>
            </a:r>
            <a:r>
              <a:rPr lang="zh-CN" altLang="zh-CN" sz="2400" dirty="0"/>
              <a:t>。</a:t>
            </a:r>
          </a:p>
          <a:p>
            <a:r>
              <a:rPr lang="en-US" altLang="zh-CN" sz="2400" b="1" dirty="0">
                <a:solidFill>
                  <a:schemeClr val="tx1"/>
                </a:solidFill>
              </a:rPr>
              <a:t>3.</a:t>
            </a:r>
            <a:r>
              <a:rPr lang="zh-CN" altLang="zh-CN" sz="2400" b="1" dirty="0">
                <a:solidFill>
                  <a:schemeClr val="tx1"/>
                </a:solidFill>
              </a:rPr>
              <a:t>学分换算：</a:t>
            </a:r>
            <a:r>
              <a:rPr lang="zh-CN" altLang="zh-CN" sz="2400" dirty="0"/>
              <a:t>学生完成学习并考核合格后获得相应的素质拓展学分，该学分将并入其他第二课堂素质拓展学分集，列入学生毕业成绩单。</a:t>
            </a:r>
          </a:p>
          <a:p>
            <a:r>
              <a:rPr lang="en-US" altLang="zh-CN" sz="2400" b="1" dirty="0">
                <a:solidFill>
                  <a:schemeClr val="tx1"/>
                </a:solidFill>
              </a:rPr>
              <a:t>4.</a:t>
            </a:r>
            <a:r>
              <a:rPr lang="zh-CN" altLang="zh-CN" sz="2400" b="1" dirty="0">
                <a:solidFill>
                  <a:schemeClr val="tx1"/>
                </a:solidFill>
              </a:rPr>
              <a:t>优秀奖励：</a:t>
            </a:r>
            <a:r>
              <a:rPr lang="zh-CN" altLang="zh-CN" sz="2400" dirty="0"/>
              <a:t>如学生自选不同模块</a:t>
            </a:r>
            <a:r>
              <a:rPr lang="en-US" altLang="zh-CN" sz="2400" dirty="0"/>
              <a:t>12</a:t>
            </a:r>
            <a:r>
              <a:rPr lang="zh-CN" altLang="zh-CN" sz="2400" dirty="0"/>
              <a:t>门以上课程的学习并合格，学校将给予一定的奖励</a:t>
            </a:r>
            <a:r>
              <a:rPr lang="zh-CN" altLang="zh-CN" sz="2400" dirty="0" smtClean="0"/>
              <a:t>。</a:t>
            </a:r>
            <a:endParaRPr lang="zh-CN" altLang="zh-CN"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0653" y="5222883"/>
            <a:ext cx="3375147" cy="163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937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 xmlns:a16="http://schemas.microsoft.com/office/drawing/2014/main" id="{45827336-55C6-4D1E-8BF7-BA9105318EE0}"/>
              </a:ext>
            </a:extLst>
          </p:cNvPr>
          <p:cNvSpPr/>
          <p:nvPr/>
        </p:nvSpPr>
        <p:spPr>
          <a:xfrm>
            <a:off x="5518599" y="5111916"/>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 name="Oval 8">
            <a:extLst>
              <a:ext uri="{FF2B5EF4-FFF2-40B4-BE49-F238E27FC236}">
                <a16:creationId xmlns="" xmlns:a16="http://schemas.microsoft.com/office/drawing/2014/main" id="{D554C39D-9F8A-45BB-A7E3-6310A5AC21CA}"/>
              </a:ext>
            </a:extLst>
          </p:cNvPr>
          <p:cNvSpPr/>
          <p:nvPr/>
        </p:nvSpPr>
        <p:spPr>
          <a:xfrm>
            <a:off x="5510306" y="4794823"/>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Oval 9">
            <a:extLst>
              <a:ext uri="{FF2B5EF4-FFF2-40B4-BE49-F238E27FC236}">
                <a16:creationId xmlns="" xmlns:a16="http://schemas.microsoft.com/office/drawing/2014/main" id="{B1C3BEF9-A1C5-418C-94D7-0101D4ADD2D1}"/>
              </a:ext>
            </a:extLst>
          </p:cNvPr>
          <p:cNvSpPr/>
          <p:nvPr/>
        </p:nvSpPr>
        <p:spPr>
          <a:xfrm>
            <a:off x="6405663" y="4794823"/>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Oval 10">
            <a:extLst>
              <a:ext uri="{FF2B5EF4-FFF2-40B4-BE49-F238E27FC236}">
                <a16:creationId xmlns="" xmlns:a16="http://schemas.microsoft.com/office/drawing/2014/main" id="{417DFCFF-E2DE-4AFF-8114-5520EA9FC76E}"/>
              </a:ext>
            </a:extLst>
          </p:cNvPr>
          <p:cNvSpPr/>
          <p:nvPr/>
        </p:nvSpPr>
        <p:spPr>
          <a:xfrm>
            <a:off x="5976218" y="4829412"/>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Oval 11">
            <a:extLst>
              <a:ext uri="{FF2B5EF4-FFF2-40B4-BE49-F238E27FC236}">
                <a16:creationId xmlns="" xmlns:a16="http://schemas.microsoft.com/office/drawing/2014/main" id="{D9F898D2-6FE2-4FAA-81D3-A9E8BBE6F0CC}"/>
              </a:ext>
            </a:extLst>
          </p:cNvPr>
          <p:cNvSpPr/>
          <p:nvPr/>
        </p:nvSpPr>
        <p:spPr>
          <a:xfrm>
            <a:off x="5212594" y="4276077"/>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Oval 12">
            <a:extLst>
              <a:ext uri="{FF2B5EF4-FFF2-40B4-BE49-F238E27FC236}">
                <a16:creationId xmlns="" xmlns:a16="http://schemas.microsoft.com/office/drawing/2014/main" id="{74928085-7ABA-4B99-BE5F-634337A9139B}"/>
              </a:ext>
            </a:extLst>
          </p:cNvPr>
          <p:cNvSpPr/>
          <p:nvPr/>
        </p:nvSpPr>
        <p:spPr>
          <a:xfrm>
            <a:off x="4887131" y="3776382"/>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Oval 13">
            <a:extLst>
              <a:ext uri="{FF2B5EF4-FFF2-40B4-BE49-F238E27FC236}">
                <a16:creationId xmlns="" xmlns:a16="http://schemas.microsoft.com/office/drawing/2014/main" id="{E4CCBB7A-7811-48F8-B504-8D4EAFFAAF00}"/>
              </a:ext>
            </a:extLst>
          </p:cNvPr>
          <p:cNvSpPr/>
          <p:nvPr/>
        </p:nvSpPr>
        <p:spPr>
          <a:xfrm>
            <a:off x="4801999" y="3147688"/>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Oval 14">
            <a:extLst>
              <a:ext uri="{FF2B5EF4-FFF2-40B4-BE49-F238E27FC236}">
                <a16:creationId xmlns="" xmlns:a16="http://schemas.microsoft.com/office/drawing/2014/main" id="{B5D0ABA4-63F5-4408-9CC5-2553AD69873A}"/>
              </a:ext>
            </a:extLst>
          </p:cNvPr>
          <p:cNvSpPr/>
          <p:nvPr/>
        </p:nvSpPr>
        <p:spPr>
          <a:xfrm>
            <a:off x="5116302" y="2416635"/>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Oval 15">
            <a:extLst>
              <a:ext uri="{FF2B5EF4-FFF2-40B4-BE49-F238E27FC236}">
                <a16:creationId xmlns="" xmlns:a16="http://schemas.microsoft.com/office/drawing/2014/main" id="{2E2AA932-EE06-45BB-AAA7-C87190CD118E}"/>
              </a:ext>
            </a:extLst>
          </p:cNvPr>
          <p:cNvSpPr/>
          <p:nvPr/>
        </p:nvSpPr>
        <p:spPr>
          <a:xfrm>
            <a:off x="5613074" y="2092338"/>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Oval 16">
            <a:extLst>
              <a:ext uri="{FF2B5EF4-FFF2-40B4-BE49-F238E27FC236}">
                <a16:creationId xmlns="" xmlns:a16="http://schemas.microsoft.com/office/drawing/2014/main" id="{C6543C56-D31F-48B2-957C-FEECBE7D60D3}"/>
              </a:ext>
            </a:extLst>
          </p:cNvPr>
          <p:cNvSpPr/>
          <p:nvPr/>
        </p:nvSpPr>
        <p:spPr>
          <a:xfrm>
            <a:off x="6210689" y="2060251"/>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Oval 17">
            <a:extLst>
              <a:ext uri="{FF2B5EF4-FFF2-40B4-BE49-F238E27FC236}">
                <a16:creationId xmlns="" xmlns:a16="http://schemas.microsoft.com/office/drawing/2014/main" id="{F244EB33-211B-4753-8F18-050DE47810D7}"/>
              </a:ext>
            </a:extLst>
          </p:cNvPr>
          <p:cNvSpPr/>
          <p:nvPr/>
        </p:nvSpPr>
        <p:spPr>
          <a:xfrm>
            <a:off x="6851513" y="2466546"/>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Oval 18">
            <a:extLst>
              <a:ext uri="{FF2B5EF4-FFF2-40B4-BE49-F238E27FC236}">
                <a16:creationId xmlns="" xmlns:a16="http://schemas.microsoft.com/office/drawing/2014/main" id="{3BA3BECC-D754-4AED-9EAB-87679EE148B9}"/>
              </a:ext>
            </a:extLst>
          </p:cNvPr>
          <p:cNvSpPr/>
          <p:nvPr/>
        </p:nvSpPr>
        <p:spPr>
          <a:xfrm>
            <a:off x="7088879" y="3073980"/>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Oval 19">
            <a:extLst>
              <a:ext uri="{FF2B5EF4-FFF2-40B4-BE49-F238E27FC236}">
                <a16:creationId xmlns="" xmlns:a16="http://schemas.microsoft.com/office/drawing/2014/main" id="{A7E63FF1-B769-4A4B-B94F-DBAC6A1A2383}"/>
              </a:ext>
            </a:extLst>
          </p:cNvPr>
          <p:cNvSpPr/>
          <p:nvPr/>
        </p:nvSpPr>
        <p:spPr>
          <a:xfrm>
            <a:off x="7034181" y="3732541"/>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Oval 20">
            <a:extLst>
              <a:ext uri="{FF2B5EF4-FFF2-40B4-BE49-F238E27FC236}">
                <a16:creationId xmlns="" xmlns:a16="http://schemas.microsoft.com/office/drawing/2014/main" id="{F6D41C78-7C17-4484-98C1-FB038024CC7E}"/>
              </a:ext>
            </a:extLst>
          </p:cNvPr>
          <p:cNvSpPr/>
          <p:nvPr/>
        </p:nvSpPr>
        <p:spPr>
          <a:xfrm>
            <a:off x="6677482" y="4319944"/>
            <a:ext cx="139249" cy="139249"/>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 name="Oval 21">
            <a:extLst>
              <a:ext uri="{FF2B5EF4-FFF2-40B4-BE49-F238E27FC236}">
                <a16:creationId xmlns="" xmlns:a16="http://schemas.microsoft.com/office/drawing/2014/main" id="{35D8735C-9DB9-4CE6-9FF0-3BA736386388}"/>
              </a:ext>
            </a:extLst>
          </p:cNvPr>
          <p:cNvSpPr/>
          <p:nvPr/>
        </p:nvSpPr>
        <p:spPr>
          <a:xfrm>
            <a:off x="5710255" y="4214953"/>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Oval 22">
            <a:extLst>
              <a:ext uri="{FF2B5EF4-FFF2-40B4-BE49-F238E27FC236}">
                <a16:creationId xmlns="" xmlns:a16="http://schemas.microsoft.com/office/drawing/2014/main" id="{1F7A0A3C-1AC4-4A2C-9E12-252BCF2753F2}"/>
              </a:ext>
            </a:extLst>
          </p:cNvPr>
          <p:cNvSpPr/>
          <p:nvPr/>
        </p:nvSpPr>
        <p:spPr>
          <a:xfrm>
            <a:off x="5452200" y="3068149"/>
            <a:ext cx="295957" cy="295957"/>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Oval 23">
            <a:extLst>
              <a:ext uri="{FF2B5EF4-FFF2-40B4-BE49-F238E27FC236}">
                <a16:creationId xmlns="" xmlns:a16="http://schemas.microsoft.com/office/drawing/2014/main" id="{74AA8E13-B5C3-4101-8A8E-FE68D46BBF1A}"/>
              </a:ext>
            </a:extLst>
          </p:cNvPr>
          <p:cNvSpPr/>
          <p:nvPr/>
        </p:nvSpPr>
        <p:spPr>
          <a:xfrm>
            <a:off x="6047112" y="3674241"/>
            <a:ext cx="432576" cy="432576"/>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Oval 24">
            <a:extLst>
              <a:ext uri="{FF2B5EF4-FFF2-40B4-BE49-F238E27FC236}">
                <a16:creationId xmlns="" xmlns:a16="http://schemas.microsoft.com/office/drawing/2014/main" id="{77CB2BA7-305D-48A1-AB6A-9865558087F8}"/>
              </a:ext>
            </a:extLst>
          </p:cNvPr>
          <p:cNvSpPr/>
          <p:nvPr/>
        </p:nvSpPr>
        <p:spPr>
          <a:xfrm>
            <a:off x="5762808" y="3534992"/>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0" name="Oval 25">
            <a:extLst>
              <a:ext uri="{FF2B5EF4-FFF2-40B4-BE49-F238E27FC236}">
                <a16:creationId xmlns="" xmlns:a16="http://schemas.microsoft.com/office/drawing/2014/main" id="{8B9582B8-20C1-46CD-ADEA-78B310EC3A1D}"/>
              </a:ext>
            </a:extLst>
          </p:cNvPr>
          <p:cNvSpPr/>
          <p:nvPr/>
        </p:nvSpPr>
        <p:spPr>
          <a:xfrm>
            <a:off x="5292822" y="3587604"/>
            <a:ext cx="139249" cy="139249"/>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1" name="Oval 26">
            <a:extLst>
              <a:ext uri="{FF2B5EF4-FFF2-40B4-BE49-F238E27FC236}">
                <a16:creationId xmlns="" xmlns:a16="http://schemas.microsoft.com/office/drawing/2014/main" id="{3E1EA076-29C1-4015-8BC3-754C1D0805EC}"/>
              </a:ext>
            </a:extLst>
          </p:cNvPr>
          <p:cNvSpPr/>
          <p:nvPr/>
        </p:nvSpPr>
        <p:spPr>
          <a:xfrm>
            <a:off x="6042434" y="2532715"/>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2" name="Oval 27">
            <a:extLst>
              <a:ext uri="{FF2B5EF4-FFF2-40B4-BE49-F238E27FC236}">
                <a16:creationId xmlns="" xmlns:a16="http://schemas.microsoft.com/office/drawing/2014/main" id="{57079517-DF34-4BFE-A136-A01A4B68E583}"/>
              </a:ext>
            </a:extLst>
          </p:cNvPr>
          <p:cNvSpPr/>
          <p:nvPr/>
        </p:nvSpPr>
        <p:spPr>
          <a:xfrm>
            <a:off x="6242327" y="2890455"/>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3" name="Oval 28">
            <a:extLst>
              <a:ext uri="{FF2B5EF4-FFF2-40B4-BE49-F238E27FC236}">
                <a16:creationId xmlns="" xmlns:a16="http://schemas.microsoft.com/office/drawing/2014/main" id="{A229961D-4982-48F7-90A9-4F8A70C124B2}"/>
              </a:ext>
            </a:extLst>
          </p:cNvPr>
          <p:cNvSpPr/>
          <p:nvPr/>
        </p:nvSpPr>
        <p:spPr>
          <a:xfrm>
            <a:off x="6696538" y="3396210"/>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4" name="Oval 29">
            <a:extLst>
              <a:ext uri="{FF2B5EF4-FFF2-40B4-BE49-F238E27FC236}">
                <a16:creationId xmlns="" xmlns:a16="http://schemas.microsoft.com/office/drawing/2014/main" id="{BA035B72-4527-44AD-A8BF-B30F7BC6B97B}"/>
              </a:ext>
            </a:extLst>
          </p:cNvPr>
          <p:cNvSpPr/>
          <p:nvPr/>
        </p:nvSpPr>
        <p:spPr>
          <a:xfrm>
            <a:off x="5463280" y="2535051"/>
            <a:ext cx="295957" cy="295957"/>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5" name="Oval 30">
            <a:extLst>
              <a:ext uri="{FF2B5EF4-FFF2-40B4-BE49-F238E27FC236}">
                <a16:creationId xmlns="" xmlns:a16="http://schemas.microsoft.com/office/drawing/2014/main" id="{BA42D7C2-DE2B-4A2E-8851-F2F94BEA8078}"/>
              </a:ext>
            </a:extLst>
          </p:cNvPr>
          <p:cNvSpPr/>
          <p:nvPr/>
        </p:nvSpPr>
        <p:spPr>
          <a:xfrm>
            <a:off x="6167137" y="3365307"/>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26" name="Straight Connector 32">
            <a:extLst>
              <a:ext uri="{FF2B5EF4-FFF2-40B4-BE49-F238E27FC236}">
                <a16:creationId xmlns="" xmlns:a16="http://schemas.microsoft.com/office/drawing/2014/main" id="{66716085-E132-47A0-BD80-510F21D97161}"/>
              </a:ext>
            </a:extLst>
          </p:cNvPr>
          <p:cNvCxnSpPr>
            <a:stCxn id="3" idx="6"/>
            <a:endCxn id="5" idx="2"/>
          </p:cNvCxnSpPr>
          <p:nvPr/>
        </p:nvCxnSpPr>
        <p:spPr>
          <a:xfrm>
            <a:off x="5701700" y="4890520"/>
            <a:ext cx="274518" cy="85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33">
            <a:extLst>
              <a:ext uri="{FF2B5EF4-FFF2-40B4-BE49-F238E27FC236}">
                <a16:creationId xmlns="" xmlns:a16="http://schemas.microsoft.com/office/drawing/2014/main" id="{0E52A932-4633-4BCF-B028-6BB067B1E9CD}"/>
              </a:ext>
            </a:extLst>
          </p:cNvPr>
          <p:cNvCxnSpPr>
            <a:stCxn id="5" idx="6"/>
            <a:endCxn id="4" idx="2"/>
          </p:cNvCxnSpPr>
          <p:nvPr/>
        </p:nvCxnSpPr>
        <p:spPr>
          <a:xfrm flipV="1">
            <a:off x="6115467" y="4864448"/>
            <a:ext cx="290196" cy="3458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34">
            <a:extLst>
              <a:ext uri="{FF2B5EF4-FFF2-40B4-BE49-F238E27FC236}">
                <a16:creationId xmlns="" xmlns:a16="http://schemas.microsoft.com/office/drawing/2014/main" id="{34F1FD4A-79DF-459E-97B6-DBA9A128723D}"/>
              </a:ext>
            </a:extLst>
          </p:cNvPr>
          <p:cNvCxnSpPr>
            <a:stCxn id="4" idx="7"/>
            <a:endCxn id="15" idx="3"/>
          </p:cNvCxnSpPr>
          <p:nvPr/>
        </p:nvCxnSpPr>
        <p:spPr>
          <a:xfrm flipV="1">
            <a:off x="6524519" y="4438800"/>
            <a:ext cx="173356" cy="3764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 xmlns:a16="http://schemas.microsoft.com/office/drawing/2014/main" id="{117246EB-E29F-4FBF-846C-5A33FA0923E9}"/>
              </a:ext>
            </a:extLst>
          </p:cNvPr>
          <p:cNvCxnSpPr>
            <a:stCxn id="15" idx="7"/>
            <a:endCxn id="14" idx="3"/>
          </p:cNvCxnSpPr>
          <p:nvPr/>
        </p:nvCxnSpPr>
        <p:spPr>
          <a:xfrm flipV="1">
            <a:off x="6796338" y="3895906"/>
            <a:ext cx="265872" cy="44443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36">
            <a:extLst>
              <a:ext uri="{FF2B5EF4-FFF2-40B4-BE49-F238E27FC236}">
                <a16:creationId xmlns="" xmlns:a16="http://schemas.microsoft.com/office/drawing/2014/main" id="{4EC9F479-5EFE-433C-882A-CFD1336F3189}"/>
              </a:ext>
            </a:extLst>
          </p:cNvPr>
          <p:cNvCxnSpPr>
            <a:stCxn id="14" idx="0"/>
            <a:endCxn id="13" idx="4"/>
          </p:cNvCxnSpPr>
          <p:nvPr/>
        </p:nvCxnSpPr>
        <p:spPr>
          <a:xfrm flipV="1">
            <a:off x="7129878" y="3265374"/>
            <a:ext cx="54698" cy="46716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7">
            <a:extLst>
              <a:ext uri="{FF2B5EF4-FFF2-40B4-BE49-F238E27FC236}">
                <a16:creationId xmlns="" xmlns:a16="http://schemas.microsoft.com/office/drawing/2014/main" id="{909709A7-E94B-4D3D-9DBF-88F73D5A4AF7}"/>
              </a:ext>
            </a:extLst>
          </p:cNvPr>
          <p:cNvCxnSpPr>
            <a:stCxn id="13" idx="0"/>
            <a:endCxn id="12" idx="5"/>
          </p:cNvCxnSpPr>
          <p:nvPr/>
        </p:nvCxnSpPr>
        <p:spPr>
          <a:xfrm flipH="1" flipV="1">
            <a:off x="7014878" y="2629911"/>
            <a:ext cx="169698" cy="4440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a:extLst>
              <a:ext uri="{FF2B5EF4-FFF2-40B4-BE49-F238E27FC236}">
                <a16:creationId xmlns="" xmlns:a16="http://schemas.microsoft.com/office/drawing/2014/main" id="{E84D67F5-D524-4D3B-BAE4-F10D55C11932}"/>
              </a:ext>
            </a:extLst>
          </p:cNvPr>
          <p:cNvCxnSpPr>
            <a:stCxn id="12" idx="1"/>
            <a:endCxn id="11" idx="6"/>
          </p:cNvCxnSpPr>
          <p:nvPr/>
        </p:nvCxnSpPr>
        <p:spPr>
          <a:xfrm flipH="1" flipV="1">
            <a:off x="6402083" y="2155948"/>
            <a:ext cx="477459" cy="33862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a:extLst>
              <a:ext uri="{FF2B5EF4-FFF2-40B4-BE49-F238E27FC236}">
                <a16:creationId xmlns="" xmlns:a16="http://schemas.microsoft.com/office/drawing/2014/main" id="{E5462C94-AA30-47FA-B23C-56DB9CE7D428}"/>
              </a:ext>
            </a:extLst>
          </p:cNvPr>
          <p:cNvCxnSpPr>
            <a:stCxn id="11" idx="2"/>
            <a:endCxn id="10" idx="6"/>
          </p:cNvCxnSpPr>
          <p:nvPr/>
        </p:nvCxnSpPr>
        <p:spPr>
          <a:xfrm flipH="1">
            <a:off x="5804468" y="2155948"/>
            <a:ext cx="406221" cy="320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a:extLst>
              <a:ext uri="{FF2B5EF4-FFF2-40B4-BE49-F238E27FC236}">
                <a16:creationId xmlns="" xmlns:a16="http://schemas.microsoft.com/office/drawing/2014/main" id="{BB3D6BC8-BEF5-4439-85F6-D16A3F421594}"/>
              </a:ext>
            </a:extLst>
          </p:cNvPr>
          <p:cNvCxnSpPr>
            <a:stCxn id="10" idx="2"/>
            <a:endCxn id="9" idx="7"/>
          </p:cNvCxnSpPr>
          <p:nvPr/>
        </p:nvCxnSpPr>
        <p:spPr>
          <a:xfrm flipH="1">
            <a:off x="5279667" y="2188035"/>
            <a:ext cx="333407" cy="2566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 xmlns:a16="http://schemas.microsoft.com/office/drawing/2014/main" id="{12B8E9DF-2FCA-4CE2-8F52-50E28887BA62}"/>
              </a:ext>
            </a:extLst>
          </p:cNvPr>
          <p:cNvCxnSpPr>
            <a:stCxn id="9" idx="3"/>
            <a:endCxn id="8" idx="0"/>
          </p:cNvCxnSpPr>
          <p:nvPr/>
        </p:nvCxnSpPr>
        <p:spPr>
          <a:xfrm flipH="1">
            <a:off x="4897696" y="2580000"/>
            <a:ext cx="246635" cy="5676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a:extLst>
              <a:ext uri="{FF2B5EF4-FFF2-40B4-BE49-F238E27FC236}">
                <a16:creationId xmlns="" xmlns:a16="http://schemas.microsoft.com/office/drawing/2014/main" id="{86E3FB98-ADFA-44A7-A324-577325ED3D2C}"/>
              </a:ext>
            </a:extLst>
          </p:cNvPr>
          <p:cNvCxnSpPr>
            <a:stCxn id="8" idx="4"/>
            <a:endCxn id="7" idx="0"/>
          </p:cNvCxnSpPr>
          <p:nvPr/>
        </p:nvCxnSpPr>
        <p:spPr>
          <a:xfrm>
            <a:off x="4897696" y="3339082"/>
            <a:ext cx="85132" cy="4373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a:extLst>
              <a:ext uri="{FF2B5EF4-FFF2-40B4-BE49-F238E27FC236}">
                <a16:creationId xmlns="" xmlns:a16="http://schemas.microsoft.com/office/drawing/2014/main" id="{8035D092-3384-43BD-9957-8B3AA0ECB20B}"/>
              </a:ext>
            </a:extLst>
          </p:cNvPr>
          <p:cNvCxnSpPr>
            <a:stCxn id="7" idx="5"/>
            <a:endCxn id="6" idx="1"/>
          </p:cNvCxnSpPr>
          <p:nvPr/>
        </p:nvCxnSpPr>
        <p:spPr>
          <a:xfrm>
            <a:off x="5050496" y="3939747"/>
            <a:ext cx="190127" cy="36435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a:extLst>
              <a:ext uri="{FF2B5EF4-FFF2-40B4-BE49-F238E27FC236}">
                <a16:creationId xmlns="" xmlns:a16="http://schemas.microsoft.com/office/drawing/2014/main" id="{9B0D2B48-7FDE-46C0-877E-7B6E51D633CF}"/>
              </a:ext>
            </a:extLst>
          </p:cNvPr>
          <p:cNvCxnSpPr>
            <a:stCxn id="6" idx="4"/>
            <a:endCxn id="3" idx="1"/>
          </p:cNvCxnSpPr>
          <p:nvPr/>
        </p:nvCxnSpPr>
        <p:spPr>
          <a:xfrm>
            <a:off x="5308291" y="4467471"/>
            <a:ext cx="230044" cy="355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a:extLst>
              <a:ext uri="{FF2B5EF4-FFF2-40B4-BE49-F238E27FC236}">
                <a16:creationId xmlns="" xmlns:a16="http://schemas.microsoft.com/office/drawing/2014/main" id="{6989C320-7E34-4B4A-87CC-B37D18D94810}"/>
              </a:ext>
            </a:extLst>
          </p:cNvPr>
          <p:cNvCxnSpPr>
            <a:stCxn id="3" idx="7"/>
            <a:endCxn id="16" idx="4"/>
          </p:cNvCxnSpPr>
          <p:nvPr/>
        </p:nvCxnSpPr>
        <p:spPr>
          <a:xfrm flipV="1">
            <a:off x="5673671" y="4354202"/>
            <a:ext cx="106209" cy="46865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a:extLst>
              <a:ext uri="{FF2B5EF4-FFF2-40B4-BE49-F238E27FC236}">
                <a16:creationId xmlns="" xmlns:a16="http://schemas.microsoft.com/office/drawing/2014/main" id="{C17E16D9-46F0-484C-943A-102332CD8121}"/>
              </a:ext>
            </a:extLst>
          </p:cNvPr>
          <p:cNvCxnSpPr>
            <a:stCxn id="16" idx="6"/>
            <a:endCxn id="15" idx="2"/>
          </p:cNvCxnSpPr>
          <p:nvPr/>
        </p:nvCxnSpPr>
        <p:spPr>
          <a:xfrm>
            <a:off x="5849504" y="4284578"/>
            <a:ext cx="827978" cy="1049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a:extLst>
              <a:ext uri="{FF2B5EF4-FFF2-40B4-BE49-F238E27FC236}">
                <a16:creationId xmlns="" xmlns:a16="http://schemas.microsoft.com/office/drawing/2014/main" id="{7940C585-733F-47BB-AD9F-6293A1EF525F}"/>
              </a:ext>
            </a:extLst>
          </p:cNvPr>
          <p:cNvCxnSpPr>
            <a:stCxn id="16" idx="5"/>
            <a:endCxn id="5" idx="0"/>
          </p:cNvCxnSpPr>
          <p:nvPr/>
        </p:nvCxnSpPr>
        <p:spPr>
          <a:xfrm>
            <a:off x="5829111" y="4333809"/>
            <a:ext cx="216732" cy="49560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8">
            <a:extLst>
              <a:ext uri="{FF2B5EF4-FFF2-40B4-BE49-F238E27FC236}">
                <a16:creationId xmlns="" xmlns:a16="http://schemas.microsoft.com/office/drawing/2014/main" id="{7E9D2CF5-87F6-4D1C-8D2D-19B60B3BE780}"/>
              </a:ext>
            </a:extLst>
          </p:cNvPr>
          <p:cNvCxnSpPr>
            <a:stCxn id="4" idx="1"/>
            <a:endCxn id="16" idx="5"/>
          </p:cNvCxnSpPr>
          <p:nvPr/>
        </p:nvCxnSpPr>
        <p:spPr>
          <a:xfrm flipH="1" flipV="1">
            <a:off x="5829111" y="4333809"/>
            <a:ext cx="596945" cy="4814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9">
            <a:extLst>
              <a:ext uri="{FF2B5EF4-FFF2-40B4-BE49-F238E27FC236}">
                <a16:creationId xmlns="" xmlns:a16="http://schemas.microsoft.com/office/drawing/2014/main" id="{99A39C2F-F1C7-43EC-8453-A5F33E6DAB2F}"/>
              </a:ext>
            </a:extLst>
          </p:cNvPr>
          <p:cNvCxnSpPr>
            <a:stCxn id="16" idx="1"/>
            <a:endCxn id="20" idx="5"/>
          </p:cNvCxnSpPr>
          <p:nvPr/>
        </p:nvCxnSpPr>
        <p:spPr>
          <a:xfrm flipH="1" flipV="1">
            <a:off x="5411678" y="3706460"/>
            <a:ext cx="318970" cy="5288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50">
            <a:extLst>
              <a:ext uri="{FF2B5EF4-FFF2-40B4-BE49-F238E27FC236}">
                <a16:creationId xmlns="" xmlns:a16="http://schemas.microsoft.com/office/drawing/2014/main" id="{A05660F6-F7E3-4AEC-B41D-D10E81018441}"/>
              </a:ext>
            </a:extLst>
          </p:cNvPr>
          <p:cNvCxnSpPr>
            <a:stCxn id="6" idx="7"/>
            <a:endCxn id="16" idx="2"/>
          </p:cNvCxnSpPr>
          <p:nvPr/>
        </p:nvCxnSpPr>
        <p:spPr>
          <a:xfrm flipV="1">
            <a:off x="5375959" y="4284578"/>
            <a:ext cx="334296" cy="19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51">
            <a:extLst>
              <a:ext uri="{FF2B5EF4-FFF2-40B4-BE49-F238E27FC236}">
                <a16:creationId xmlns="" xmlns:a16="http://schemas.microsoft.com/office/drawing/2014/main" id="{135A3709-044D-4246-993C-BC39D1BED260}"/>
              </a:ext>
            </a:extLst>
          </p:cNvPr>
          <p:cNvCxnSpPr>
            <a:stCxn id="20" idx="3"/>
            <a:endCxn id="7" idx="7"/>
          </p:cNvCxnSpPr>
          <p:nvPr/>
        </p:nvCxnSpPr>
        <p:spPr>
          <a:xfrm flipH="1">
            <a:off x="5050496" y="3706460"/>
            <a:ext cx="262719" cy="979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52">
            <a:extLst>
              <a:ext uri="{FF2B5EF4-FFF2-40B4-BE49-F238E27FC236}">
                <a16:creationId xmlns="" xmlns:a16="http://schemas.microsoft.com/office/drawing/2014/main" id="{B1312ED0-A8CB-4005-8FCD-00FD2FFF3476}"/>
              </a:ext>
            </a:extLst>
          </p:cNvPr>
          <p:cNvCxnSpPr>
            <a:stCxn id="6" idx="0"/>
            <a:endCxn id="20" idx="4"/>
          </p:cNvCxnSpPr>
          <p:nvPr/>
        </p:nvCxnSpPr>
        <p:spPr>
          <a:xfrm flipV="1">
            <a:off x="5308291" y="3726853"/>
            <a:ext cx="54156" cy="549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53">
            <a:extLst>
              <a:ext uri="{FF2B5EF4-FFF2-40B4-BE49-F238E27FC236}">
                <a16:creationId xmlns="" xmlns:a16="http://schemas.microsoft.com/office/drawing/2014/main" id="{F709032E-20BA-429A-A057-3CC9C0986A6C}"/>
              </a:ext>
            </a:extLst>
          </p:cNvPr>
          <p:cNvCxnSpPr>
            <a:stCxn id="20" idx="0"/>
            <a:endCxn id="9" idx="4"/>
          </p:cNvCxnSpPr>
          <p:nvPr/>
        </p:nvCxnSpPr>
        <p:spPr>
          <a:xfrm flipH="1" flipV="1">
            <a:off x="5211999" y="2608029"/>
            <a:ext cx="150448" cy="9795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54">
            <a:extLst>
              <a:ext uri="{FF2B5EF4-FFF2-40B4-BE49-F238E27FC236}">
                <a16:creationId xmlns="" xmlns:a16="http://schemas.microsoft.com/office/drawing/2014/main" id="{1C980D11-04A0-4F94-A7A6-A3A69CCA2838}"/>
              </a:ext>
            </a:extLst>
          </p:cNvPr>
          <p:cNvCxnSpPr>
            <a:stCxn id="20" idx="1"/>
            <a:endCxn id="8" idx="6"/>
          </p:cNvCxnSpPr>
          <p:nvPr/>
        </p:nvCxnSpPr>
        <p:spPr>
          <a:xfrm flipH="1" flipV="1">
            <a:off x="4993393" y="3243385"/>
            <a:ext cx="319822" cy="364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55">
            <a:extLst>
              <a:ext uri="{FF2B5EF4-FFF2-40B4-BE49-F238E27FC236}">
                <a16:creationId xmlns="" xmlns:a16="http://schemas.microsoft.com/office/drawing/2014/main" id="{88F76325-1E36-45FA-937D-A4275D138A35}"/>
              </a:ext>
            </a:extLst>
          </p:cNvPr>
          <p:cNvCxnSpPr>
            <a:stCxn id="9" idx="6"/>
            <a:endCxn id="24" idx="1"/>
          </p:cNvCxnSpPr>
          <p:nvPr/>
        </p:nvCxnSpPr>
        <p:spPr>
          <a:xfrm>
            <a:off x="5307696" y="2512332"/>
            <a:ext cx="198926" cy="6606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56">
            <a:extLst>
              <a:ext uri="{FF2B5EF4-FFF2-40B4-BE49-F238E27FC236}">
                <a16:creationId xmlns="" xmlns:a16="http://schemas.microsoft.com/office/drawing/2014/main" id="{E8A122BE-F8C8-42CA-9939-89266FDADF25}"/>
              </a:ext>
            </a:extLst>
          </p:cNvPr>
          <p:cNvCxnSpPr>
            <a:stCxn id="24" idx="4"/>
            <a:endCxn id="17" idx="0"/>
          </p:cNvCxnSpPr>
          <p:nvPr/>
        </p:nvCxnSpPr>
        <p:spPr>
          <a:xfrm flipH="1">
            <a:off x="5600179" y="2831008"/>
            <a:ext cx="11080" cy="2371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7">
            <a:extLst>
              <a:ext uri="{FF2B5EF4-FFF2-40B4-BE49-F238E27FC236}">
                <a16:creationId xmlns="" xmlns:a16="http://schemas.microsoft.com/office/drawing/2014/main" id="{B17F7131-D583-49F4-BBBA-49278515C8FC}"/>
              </a:ext>
            </a:extLst>
          </p:cNvPr>
          <p:cNvCxnSpPr>
            <a:stCxn id="17" idx="5"/>
            <a:endCxn id="19" idx="1"/>
          </p:cNvCxnSpPr>
          <p:nvPr/>
        </p:nvCxnSpPr>
        <p:spPr>
          <a:xfrm>
            <a:off x="5704815" y="3320764"/>
            <a:ext cx="78386" cy="23462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8">
            <a:extLst>
              <a:ext uri="{FF2B5EF4-FFF2-40B4-BE49-F238E27FC236}">
                <a16:creationId xmlns="" xmlns:a16="http://schemas.microsoft.com/office/drawing/2014/main" id="{6E8B6BB5-53C7-4B52-9D4F-98EBCF7CCB40}"/>
              </a:ext>
            </a:extLst>
          </p:cNvPr>
          <p:cNvCxnSpPr>
            <a:stCxn id="19" idx="5"/>
            <a:endCxn id="18" idx="1"/>
          </p:cNvCxnSpPr>
          <p:nvPr/>
        </p:nvCxnSpPr>
        <p:spPr>
          <a:xfrm>
            <a:off x="5881664" y="3653848"/>
            <a:ext cx="228797" cy="8374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9">
            <a:extLst>
              <a:ext uri="{FF2B5EF4-FFF2-40B4-BE49-F238E27FC236}">
                <a16:creationId xmlns="" xmlns:a16="http://schemas.microsoft.com/office/drawing/2014/main" id="{1805FAEE-09BC-480D-9195-2D88E602AE3D}"/>
              </a:ext>
            </a:extLst>
          </p:cNvPr>
          <p:cNvCxnSpPr>
            <a:stCxn id="18" idx="5"/>
            <a:endCxn id="15" idx="1"/>
          </p:cNvCxnSpPr>
          <p:nvPr/>
        </p:nvCxnSpPr>
        <p:spPr>
          <a:xfrm>
            <a:off x="6416339" y="4043468"/>
            <a:ext cx="281536" cy="2968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60">
            <a:extLst>
              <a:ext uri="{FF2B5EF4-FFF2-40B4-BE49-F238E27FC236}">
                <a16:creationId xmlns="" xmlns:a16="http://schemas.microsoft.com/office/drawing/2014/main" id="{0115D2D5-9912-4F1F-A164-6FE576302ADF}"/>
              </a:ext>
            </a:extLst>
          </p:cNvPr>
          <p:cNvCxnSpPr>
            <a:stCxn id="18" idx="3"/>
            <a:endCxn id="16" idx="7"/>
          </p:cNvCxnSpPr>
          <p:nvPr/>
        </p:nvCxnSpPr>
        <p:spPr>
          <a:xfrm flipH="1">
            <a:off x="5829111" y="4043468"/>
            <a:ext cx="281350" cy="19187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61">
            <a:extLst>
              <a:ext uri="{FF2B5EF4-FFF2-40B4-BE49-F238E27FC236}">
                <a16:creationId xmlns="" xmlns:a16="http://schemas.microsoft.com/office/drawing/2014/main" id="{AFFF1550-C18F-4F56-83A3-CD27C5808A69}"/>
              </a:ext>
            </a:extLst>
          </p:cNvPr>
          <p:cNvCxnSpPr>
            <a:stCxn id="19" idx="3"/>
            <a:endCxn id="20" idx="6"/>
          </p:cNvCxnSpPr>
          <p:nvPr/>
        </p:nvCxnSpPr>
        <p:spPr>
          <a:xfrm flipH="1">
            <a:off x="5432071" y="3653848"/>
            <a:ext cx="351130" cy="3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62">
            <a:extLst>
              <a:ext uri="{FF2B5EF4-FFF2-40B4-BE49-F238E27FC236}">
                <a16:creationId xmlns="" xmlns:a16="http://schemas.microsoft.com/office/drawing/2014/main" id="{7A4FC1A8-1A24-4C61-928B-BE3E5DDC0DBF}"/>
              </a:ext>
            </a:extLst>
          </p:cNvPr>
          <p:cNvCxnSpPr>
            <a:stCxn id="17" idx="3"/>
            <a:endCxn id="20" idx="7"/>
          </p:cNvCxnSpPr>
          <p:nvPr/>
        </p:nvCxnSpPr>
        <p:spPr>
          <a:xfrm flipH="1">
            <a:off x="5411678" y="3320764"/>
            <a:ext cx="83864" cy="2872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63">
            <a:extLst>
              <a:ext uri="{FF2B5EF4-FFF2-40B4-BE49-F238E27FC236}">
                <a16:creationId xmlns="" xmlns:a16="http://schemas.microsoft.com/office/drawing/2014/main" id="{4DC36334-E83E-4DEF-8533-1724E2FF38E9}"/>
              </a:ext>
            </a:extLst>
          </p:cNvPr>
          <p:cNvCxnSpPr>
            <a:stCxn id="17" idx="7"/>
            <a:endCxn id="21" idx="3"/>
          </p:cNvCxnSpPr>
          <p:nvPr/>
        </p:nvCxnSpPr>
        <p:spPr>
          <a:xfrm flipV="1">
            <a:off x="5704815" y="2651571"/>
            <a:ext cx="358012" cy="4599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64">
            <a:extLst>
              <a:ext uri="{FF2B5EF4-FFF2-40B4-BE49-F238E27FC236}">
                <a16:creationId xmlns="" xmlns:a16="http://schemas.microsoft.com/office/drawing/2014/main" id="{9A391E73-89A3-4DB8-9366-9591F15F68D9}"/>
              </a:ext>
            </a:extLst>
          </p:cNvPr>
          <p:cNvCxnSpPr>
            <a:stCxn id="21" idx="7"/>
            <a:endCxn id="11" idx="3"/>
          </p:cNvCxnSpPr>
          <p:nvPr/>
        </p:nvCxnSpPr>
        <p:spPr>
          <a:xfrm flipV="1">
            <a:off x="6161290" y="2223616"/>
            <a:ext cx="77428" cy="3294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65">
            <a:extLst>
              <a:ext uri="{FF2B5EF4-FFF2-40B4-BE49-F238E27FC236}">
                <a16:creationId xmlns="" xmlns:a16="http://schemas.microsoft.com/office/drawing/2014/main" id="{17CECD0A-7B51-4C78-9596-20849BBCC973}"/>
              </a:ext>
            </a:extLst>
          </p:cNvPr>
          <p:cNvCxnSpPr>
            <a:stCxn id="24" idx="7"/>
            <a:endCxn id="11" idx="3"/>
          </p:cNvCxnSpPr>
          <p:nvPr/>
        </p:nvCxnSpPr>
        <p:spPr>
          <a:xfrm flipV="1">
            <a:off x="5715895" y="2223616"/>
            <a:ext cx="522823" cy="3547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66">
            <a:extLst>
              <a:ext uri="{FF2B5EF4-FFF2-40B4-BE49-F238E27FC236}">
                <a16:creationId xmlns="" xmlns:a16="http://schemas.microsoft.com/office/drawing/2014/main" id="{88D58CDC-BE51-4505-BA70-B6510C6BEA47}"/>
              </a:ext>
            </a:extLst>
          </p:cNvPr>
          <p:cNvCxnSpPr>
            <a:stCxn id="10" idx="5"/>
            <a:endCxn id="21" idx="1"/>
          </p:cNvCxnSpPr>
          <p:nvPr/>
        </p:nvCxnSpPr>
        <p:spPr>
          <a:xfrm>
            <a:off x="5776439" y="2255703"/>
            <a:ext cx="286388" cy="29740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7">
            <a:extLst>
              <a:ext uri="{FF2B5EF4-FFF2-40B4-BE49-F238E27FC236}">
                <a16:creationId xmlns="" xmlns:a16="http://schemas.microsoft.com/office/drawing/2014/main" id="{9E00C3BE-F816-42E5-8CEE-6A331038CA4E}"/>
              </a:ext>
            </a:extLst>
          </p:cNvPr>
          <p:cNvCxnSpPr>
            <a:stCxn id="22" idx="7"/>
            <a:endCxn id="12" idx="3"/>
          </p:cNvCxnSpPr>
          <p:nvPr/>
        </p:nvCxnSpPr>
        <p:spPr>
          <a:xfrm flipV="1">
            <a:off x="6405692" y="2629911"/>
            <a:ext cx="473850" cy="28857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8">
            <a:extLst>
              <a:ext uri="{FF2B5EF4-FFF2-40B4-BE49-F238E27FC236}">
                <a16:creationId xmlns="" xmlns:a16="http://schemas.microsoft.com/office/drawing/2014/main" id="{21479109-2DA6-4276-91C1-AABB75FA880B}"/>
              </a:ext>
            </a:extLst>
          </p:cNvPr>
          <p:cNvCxnSpPr>
            <a:stCxn id="22" idx="0"/>
            <a:endCxn id="11" idx="4"/>
          </p:cNvCxnSpPr>
          <p:nvPr/>
        </p:nvCxnSpPr>
        <p:spPr>
          <a:xfrm flipH="1" flipV="1">
            <a:off x="6306386" y="2251645"/>
            <a:ext cx="31638" cy="63881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9">
            <a:extLst>
              <a:ext uri="{FF2B5EF4-FFF2-40B4-BE49-F238E27FC236}">
                <a16:creationId xmlns="" xmlns:a16="http://schemas.microsoft.com/office/drawing/2014/main" id="{1BC85AF5-3BE3-4465-9190-32403096ED00}"/>
              </a:ext>
            </a:extLst>
          </p:cNvPr>
          <p:cNvCxnSpPr>
            <a:stCxn id="22" idx="1"/>
            <a:endCxn id="21" idx="5"/>
          </p:cNvCxnSpPr>
          <p:nvPr/>
        </p:nvCxnSpPr>
        <p:spPr>
          <a:xfrm flipH="1" flipV="1">
            <a:off x="6161290" y="2651571"/>
            <a:ext cx="109066" cy="26691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70">
            <a:extLst>
              <a:ext uri="{FF2B5EF4-FFF2-40B4-BE49-F238E27FC236}">
                <a16:creationId xmlns="" xmlns:a16="http://schemas.microsoft.com/office/drawing/2014/main" id="{E0534676-2CCE-4406-A5E2-D6947DAAAFE3}"/>
              </a:ext>
            </a:extLst>
          </p:cNvPr>
          <p:cNvCxnSpPr>
            <a:stCxn id="25" idx="0"/>
            <a:endCxn id="22" idx="4"/>
          </p:cNvCxnSpPr>
          <p:nvPr/>
        </p:nvCxnSpPr>
        <p:spPr>
          <a:xfrm flipV="1">
            <a:off x="6236762" y="3081849"/>
            <a:ext cx="101262" cy="2834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71">
            <a:extLst>
              <a:ext uri="{FF2B5EF4-FFF2-40B4-BE49-F238E27FC236}">
                <a16:creationId xmlns="" xmlns:a16="http://schemas.microsoft.com/office/drawing/2014/main" id="{F500CC04-CF07-4021-B116-5A2AFC97741E}"/>
              </a:ext>
            </a:extLst>
          </p:cNvPr>
          <p:cNvCxnSpPr>
            <a:stCxn id="25" idx="4"/>
            <a:endCxn id="18" idx="0"/>
          </p:cNvCxnSpPr>
          <p:nvPr/>
        </p:nvCxnSpPr>
        <p:spPr>
          <a:xfrm>
            <a:off x="6236762" y="3504556"/>
            <a:ext cx="26638" cy="16968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72">
            <a:extLst>
              <a:ext uri="{FF2B5EF4-FFF2-40B4-BE49-F238E27FC236}">
                <a16:creationId xmlns="" xmlns:a16="http://schemas.microsoft.com/office/drawing/2014/main" id="{25F387B8-E1F3-4E50-B642-97E86B30058A}"/>
              </a:ext>
            </a:extLst>
          </p:cNvPr>
          <p:cNvCxnSpPr>
            <a:stCxn id="25" idx="1"/>
            <a:endCxn id="17" idx="6"/>
          </p:cNvCxnSpPr>
          <p:nvPr/>
        </p:nvCxnSpPr>
        <p:spPr>
          <a:xfrm flipH="1" flipV="1">
            <a:off x="5748157" y="3216128"/>
            <a:ext cx="439373" cy="16957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73">
            <a:extLst>
              <a:ext uri="{FF2B5EF4-FFF2-40B4-BE49-F238E27FC236}">
                <a16:creationId xmlns="" xmlns:a16="http://schemas.microsoft.com/office/drawing/2014/main" id="{121BD3E5-DBDB-48E5-B8A1-0BCCF7AC38DB}"/>
              </a:ext>
            </a:extLst>
          </p:cNvPr>
          <p:cNvCxnSpPr>
            <a:stCxn id="18" idx="7"/>
            <a:endCxn id="23" idx="3"/>
          </p:cNvCxnSpPr>
          <p:nvPr/>
        </p:nvCxnSpPr>
        <p:spPr>
          <a:xfrm flipV="1">
            <a:off x="6416339" y="3559575"/>
            <a:ext cx="308228" cy="1780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74">
            <a:extLst>
              <a:ext uri="{FF2B5EF4-FFF2-40B4-BE49-F238E27FC236}">
                <a16:creationId xmlns="" xmlns:a16="http://schemas.microsoft.com/office/drawing/2014/main" id="{BD590575-ACDD-4096-9ACB-A55342CF596F}"/>
              </a:ext>
            </a:extLst>
          </p:cNvPr>
          <p:cNvCxnSpPr>
            <a:stCxn id="23" idx="0"/>
            <a:endCxn id="12" idx="4"/>
          </p:cNvCxnSpPr>
          <p:nvPr/>
        </p:nvCxnSpPr>
        <p:spPr>
          <a:xfrm flipV="1">
            <a:off x="6792235" y="2657940"/>
            <a:ext cx="154975" cy="738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75">
            <a:extLst>
              <a:ext uri="{FF2B5EF4-FFF2-40B4-BE49-F238E27FC236}">
                <a16:creationId xmlns="" xmlns:a16="http://schemas.microsoft.com/office/drawing/2014/main" id="{D85373FD-9B58-4739-A96C-CDB6046AD375}"/>
              </a:ext>
            </a:extLst>
          </p:cNvPr>
          <p:cNvCxnSpPr>
            <a:stCxn id="23" idx="1"/>
            <a:endCxn id="22" idx="5"/>
          </p:cNvCxnSpPr>
          <p:nvPr/>
        </p:nvCxnSpPr>
        <p:spPr>
          <a:xfrm flipH="1" flipV="1">
            <a:off x="6405692" y="3053820"/>
            <a:ext cx="318875" cy="3704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76">
            <a:extLst>
              <a:ext uri="{FF2B5EF4-FFF2-40B4-BE49-F238E27FC236}">
                <a16:creationId xmlns="" xmlns:a16="http://schemas.microsoft.com/office/drawing/2014/main" id="{E0C3CF5B-82AC-4006-858E-25D1097A7447}"/>
              </a:ext>
            </a:extLst>
          </p:cNvPr>
          <p:cNvCxnSpPr>
            <a:stCxn id="23" idx="7"/>
            <a:endCxn id="13" idx="3"/>
          </p:cNvCxnSpPr>
          <p:nvPr/>
        </p:nvCxnSpPr>
        <p:spPr>
          <a:xfrm flipV="1">
            <a:off x="6859903" y="3237345"/>
            <a:ext cx="257005" cy="18689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7">
            <a:extLst>
              <a:ext uri="{FF2B5EF4-FFF2-40B4-BE49-F238E27FC236}">
                <a16:creationId xmlns="" xmlns:a16="http://schemas.microsoft.com/office/drawing/2014/main" id="{72AB4029-B6CA-4ABC-9FE6-0BD59ED3702B}"/>
              </a:ext>
            </a:extLst>
          </p:cNvPr>
          <p:cNvCxnSpPr>
            <a:stCxn id="23" idx="5"/>
            <a:endCxn id="14" idx="1"/>
          </p:cNvCxnSpPr>
          <p:nvPr/>
        </p:nvCxnSpPr>
        <p:spPr>
          <a:xfrm>
            <a:off x="6859903" y="3559575"/>
            <a:ext cx="202307" cy="2009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8">
            <a:extLst>
              <a:ext uri="{FF2B5EF4-FFF2-40B4-BE49-F238E27FC236}">
                <a16:creationId xmlns="" xmlns:a16="http://schemas.microsoft.com/office/drawing/2014/main" id="{AEE309D9-5F04-4877-94A8-7CD84BCEB15C}"/>
              </a:ext>
            </a:extLst>
          </p:cNvPr>
          <p:cNvCxnSpPr>
            <a:stCxn id="15" idx="0"/>
            <a:endCxn id="23" idx="4"/>
          </p:cNvCxnSpPr>
          <p:nvPr/>
        </p:nvCxnSpPr>
        <p:spPr>
          <a:xfrm flipV="1">
            <a:off x="6747107" y="3587604"/>
            <a:ext cx="45128" cy="7323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Oval 82">
            <a:extLst>
              <a:ext uri="{FF2B5EF4-FFF2-40B4-BE49-F238E27FC236}">
                <a16:creationId xmlns="" xmlns:a16="http://schemas.microsoft.com/office/drawing/2014/main" id="{872F61D2-D411-4A21-AC00-9F6C6DA8A761}"/>
              </a:ext>
            </a:extLst>
          </p:cNvPr>
          <p:cNvSpPr/>
          <p:nvPr/>
        </p:nvSpPr>
        <p:spPr>
          <a:xfrm>
            <a:off x="859536" y="1709928"/>
            <a:ext cx="706707" cy="706707"/>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405665"/>
                </a:solidFill>
                <a:latin typeface="微软雅黑" panose="020B0503020204020204" charset="-122"/>
                <a:ea typeface="微软雅黑" panose="020B0503020204020204" charset="-122"/>
              </a:rPr>
              <a:t>Q</a:t>
            </a:r>
            <a:r>
              <a:rPr kumimoji="0" lang="en-US" sz="1600" b="0" i="0" u="none" strike="noStrike" kern="1200" cap="none" spc="0" normalizeH="0" baseline="0" noProof="0" dirty="0">
                <a:ln>
                  <a:noFill/>
                </a:ln>
                <a:solidFill>
                  <a:srgbClr val="405665"/>
                </a:solidFill>
                <a:effectLst/>
                <a:uLnTx/>
                <a:uFillTx/>
                <a:latin typeface="微软雅黑" panose="020B0503020204020204" charset="-122"/>
                <a:ea typeface="微软雅黑" panose="020B0503020204020204" charset="-122"/>
                <a:cs typeface="+mn-cs"/>
              </a:rPr>
              <a:t>1</a:t>
            </a:r>
          </a:p>
        </p:txBody>
      </p:sp>
      <p:sp>
        <p:nvSpPr>
          <p:cNvPr id="74" name="TextBox 83">
            <a:extLst>
              <a:ext uri="{FF2B5EF4-FFF2-40B4-BE49-F238E27FC236}">
                <a16:creationId xmlns="" xmlns:a16="http://schemas.microsoft.com/office/drawing/2014/main" id="{4E293584-0C70-4013-A3F8-0DE911FD90A7}"/>
              </a:ext>
            </a:extLst>
          </p:cNvPr>
          <p:cNvSpPr txBox="1"/>
          <p:nvPr/>
        </p:nvSpPr>
        <p:spPr>
          <a:xfrm>
            <a:off x="1690657" y="1755505"/>
            <a:ext cx="3075685" cy="1015663"/>
          </a:xfrm>
          <a:prstGeom prst="rect">
            <a:avLst/>
          </a:prstGeom>
          <a:noFill/>
        </p:spPr>
        <p:txBody>
          <a:bodyPr wrap="square" rtlCol="0">
            <a:spAutoFit/>
          </a:bodyPr>
          <a:lstStyle/>
          <a:p>
            <a:pPr lvl="0">
              <a:defRPr/>
            </a:pPr>
            <a:r>
              <a:rPr lang="zh-CN" altLang="en-US" sz="1400" b="1" dirty="0">
                <a:solidFill>
                  <a:prstClr val="black">
                    <a:lumMod val="50000"/>
                    <a:lumOff val="50000"/>
                  </a:prstClr>
                </a:solidFill>
                <a:cs typeface="Open Sans" panose="020B0606030504020204" pitchFamily="34" charset="0"/>
              </a:rPr>
              <a:t>登录提示用户不存在？</a:t>
            </a:r>
          </a:p>
          <a:p>
            <a:pPr lvl="0">
              <a:defRPr/>
            </a:pPr>
            <a:endParaRPr lang="en-US" altLang="zh-CN" sz="1000" dirty="0">
              <a:solidFill>
                <a:prstClr val="black">
                  <a:lumMod val="50000"/>
                  <a:lumOff val="50000"/>
                </a:prstClr>
              </a:solidFill>
              <a:cs typeface="Open Sans" panose="020B0606030504020204" pitchFamily="34" charset="0"/>
            </a:endParaRPr>
          </a:p>
          <a:p>
            <a:pPr lvl="0">
              <a:defRPr/>
            </a:pPr>
            <a:r>
              <a:rPr lang="en-US" altLang="zh-CN" sz="1200" dirty="0">
                <a:solidFill>
                  <a:prstClr val="black">
                    <a:lumMod val="50000"/>
                    <a:lumOff val="50000"/>
                  </a:prstClr>
                </a:solidFill>
                <a:cs typeface="Open Sans" panose="020B0606030504020204" pitchFamily="34" charset="0"/>
              </a:rPr>
              <a:t>A</a:t>
            </a:r>
            <a:r>
              <a:rPr lang="zh-CN" altLang="en-US" sz="1200" dirty="0">
                <a:solidFill>
                  <a:prstClr val="black">
                    <a:lumMod val="50000"/>
                    <a:lumOff val="50000"/>
                  </a:prstClr>
                </a:solidFill>
                <a:cs typeface="Open Sans" panose="020B0606030504020204" pitchFamily="34" charset="0"/>
              </a:rPr>
              <a:t>：</a:t>
            </a:r>
            <a:r>
              <a:rPr lang="en-US" altLang="zh-CN" sz="1200" dirty="0">
                <a:solidFill>
                  <a:prstClr val="black">
                    <a:lumMod val="50000"/>
                    <a:lumOff val="50000"/>
                  </a:prstClr>
                </a:solidFill>
                <a:cs typeface="Open Sans" panose="020B0606030504020204" pitchFamily="34" charset="0"/>
              </a:rPr>
              <a:t>PC</a:t>
            </a:r>
            <a:r>
              <a:rPr lang="zh-CN" altLang="en-US" sz="1200" dirty="0">
                <a:solidFill>
                  <a:prstClr val="black">
                    <a:lumMod val="50000"/>
                    <a:lumOff val="50000"/>
                  </a:prstClr>
                </a:solidFill>
                <a:cs typeface="Open Sans" panose="020B0606030504020204" pitchFamily="34" charset="0"/>
              </a:rPr>
              <a:t>端是网址错误，需输入正确网址</a:t>
            </a:r>
          </a:p>
          <a:p>
            <a:pPr lvl="0">
              <a:defRPr/>
            </a:pPr>
            <a:r>
              <a:rPr lang="zh-CN" altLang="en-US" sz="1200" dirty="0">
                <a:solidFill>
                  <a:prstClr val="black">
                    <a:lumMod val="50000"/>
                    <a:lumOff val="50000"/>
                  </a:prstClr>
                </a:solidFill>
                <a:cs typeface="Open Sans" panose="020B0606030504020204" pitchFamily="34" charset="0"/>
              </a:rPr>
              <a:t>      移动端是单位没有选择或者错误，需输       入正确单位名称</a:t>
            </a:r>
            <a:endParaRPr kumimoji="0" 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
        <p:nvSpPr>
          <p:cNvPr id="75" name="Oval 84">
            <a:extLst>
              <a:ext uri="{FF2B5EF4-FFF2-40B4-BE49-F238E27FC236}">
                <a16:creationId xmlns="" xmlns:a16="http://schemas.microsoft.com/office/drawing/2014/main" id="{5606EA87-26C6-4DC9-95C4-74B13CFC2408}"/>
              </a:ext>
            </a:extLst>
          </p:cNvPr>
          <p:cNvSpPr/>
          <p:nvPr/>
        </p:nvSpPr>
        <p:spPr>
          <a:xfrm>
            <a:off x="859863" y="3202031"/>
            <a:ext cx="706707" cy="706707"/>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dirty="0">
                <a:solidFill>
                  <a:prstClr val="black">
                    <a:lumMod val="65000"/>
                    <a:lumOff val="35000"/>
                  </a:prstClr>
                </a:solidFill>
                <a:latin typeface="微软雅黑" panose="020B0503020204020204" charset="-122"/>
                <a:ea typeface="微软雅黑" panose="020B0503020204020204" charset="-122"/>
              </a:rPr>
              <a:t>Q</a:t>
            </a:r>
            <a:r>
              <a:rPr kumimoji="0" 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rPr>
              <a:t>2</a:t>
            </a:r>
          </a:p>
        </p:txBody>
      </p:sp>
      <p:sp>
        <p:nvSpPr>
          <p:cNvPr id="76" name="TextBox 85">
            <a:extLst>
              <a:ext uri="{FF2B5EF4-FFF2-40B4-BE49-F238E27FC236}">
                <a16:creationId xmlns="" xmlns:a16="http://schemas.microsoft.com/office/drawing/2014/main" id="{39E3ECD4-A1A9-4EFF-8947-0206DDD3A557}"/>
              </a:ext>
            </a:extLst>
          </p:cNvPr>
          <p:cNvSpPr txBox="1"/>
          <p:nvPr/>
        </p:nvSpPr>
        <p:spPr>
          <a:xfrm>
            <a:off x="1690657" y="3247608"/>
            <a:ext cx="3075685" cy="830997"/>
          </a:xfrm>
          <a:prstGeom prst="rect">
            <a:avLst/>
          </a:prstGeom>
          <a:noFill/>
        </p:spPr>
        <p:txBody>
          <a:bodyPr wrap="square" rtlCol="0">
            <a:spAutoFit/>
          </a:bodyPr>
          <a:lstStyle/>
          <a:p>
            <a:pPr lvl="0">
              <a:defRPr/>
            </a:pPr>
            <a:r>
              <a:rPr lang="zh-CN" altLang="en-US" sz="1400" b="1" dirty="0">
                <a:solidFill>
                  <a:prstClr val="black">
                    <a:lumMod val="50000"/>
                    <a:lumOff val="50000"/>
                  </a:prstClr>
                </a:solidFill>
                <a:cs typeface="Open Sans" panose="020B0606030504020204" pitchFamily="34" charset="0"/>
              </a:rPr>
              <a:t>密码忘记？</a:t>
            </a:r>
            <a:endParaRPr kumimoji="0" lang="en-US" sz="1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Open Sans" panose="020B0606030504020204" pitchFamily="34" charset="0"/>
            </a:endParaRPr>
          </a:p>
          <a:p>
            <a:pPr lvl="0">
              <a:defRPr/>
            </a:pPr>
            <a:r>
              <a:rPr lang="en-US" altLang="zh-CN" sz="1200" dirty="0">
                <a:solidFill>
                  <a:prstClr val="black">
                    <a:lumMod val="50000"/>
                    <a:lumOff val="50000"/>
                  </a:prstClr>
                </a:solidFill>
                <a:cs typeface="Open Sans" panose="020B0606030504020204" pitchFamily="34" charset="0"/>
              </a:rPr>
              <a:t>A</a:t>
            </a:r>
            <a:r>
              <a:rPr lang="zh-CN" altLang="en-US" sz="1200" dirty="0">
                <a:solidFill>
                  <a:prstClr val="black">
                    <a:lumMod val="50000"/>
                    <a:lumOff val="50000"/>
                  </a:prstClr>
                </a:solidFill>
                <a:cs typeface="Open Sans" panose="020B0606030504020204" pitchFamily="34" charset="0"/>
              </a:rPr>
              <a:t>：找在线客服重置密码</a:t>
            </a:r>
          </a:p>
          <a:p>
            <a:pPr lvl="0">
              <a:defRPr/>
            </a:pPr>
            <a:r>
              <a:rPr lang="zh-CN" altLang="en-US" sz="1200" dirty="0">
                <a:solidFill>
                  <a:prstClr val="black">
                    <a:lumMod val="50000"/>
                    <a:lumOff val="50000"/>
                  </a:prstClr>
                </a:solidFill>
                <a:cs typeface="Open Sans" panose="020B0606030504020204" pitchFamily="34" charset="0"/>
              </a:rPr>
              <a:t>      自己通过邮箱或者手机号找回</a:t>
            </a:r>
            <a:endParaRPr kumimoji="0" 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
        <p:nvSpPr>
          <p:cNvPr id="77" name="Oval 86">
            <a:extLst>
              <a:ext uri="{FF2B5EF4-FFF2-40B4-BE49-F238E27FC236}">
                <a16:creationId xmlns="" xmlns:a16="http://schemas.microsoft.com/office/drawing/2014/main" id="{21CC538E-A64A-4ABB-B087-44DB2416443F}"/>
              </a:ext>
            </a:extLst>
          </p:cNvPr>
          <p:cNvSpPr/>
          <p:nvPr/>
        </p:nvSpPr>
        <p:spPr>
          <a:xfrm>
            <a:off x="859536" y="4783835"/>
            <a:ext cx="706707" cy="706707"/>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405665"/>
                </a:solidFill>
                <a:effectLst/>
                <a:uLnTx/>
                <a:uFillTx/>
                <a:latin typeface="微软雅黑" panose="020B0503020204020204" charset="-122"/>
                <a:ea typeface="微软雅黑" panose="020B0503020204020204" charset="-122"/>
                <a:cs typeface="+mn-cs"/>
              </a:rPr>
              <a:t>Q3</a:t>
            </a:r>
          </a:p>
        </p:txBody>
      </p:sp>
      <p:sp>
        <p:nvSpPr>
          <p:cNvPr id="78" name="TextBox 87">
            <a:extLst>
              <a:ext uri="{FF2B5EF4-FFF2-40B4-BE49-F238E27FC236}">
                <a16:creationId xmlns="" xmlns:a16="http://schemas.microsoft.com/office/drawing/2014/main" id="{52542B85-2066-488C-99EB-913587AED6A5}"/>
              </a:ext>
            </a:extLst>
          </p:cNvPr>
          <p:cNvSpPr txBox="1"/>
          <p:nvPr/>
        </p:nvSpPr>
        <p:spPr>
          <a:xfrm>
            <a:off x="1690657" y="4829412"/>
            <a:ext cx="3075685" cy="1015663"/>
          </a:xfrm>
          <a:prstGeom prst="rect">
            <a:avLst/>
          </a:prstGeom>
          <a:noFill/>
        </p:spPr>
        <p:txBody>
          <a:bodyPr wrap="square" rtlCol="0">
            <a:spAutoFit/>
          </a:bodyPr>
          <a:lstStyle/>
          <a:p>
            <a:pPr lvl="0">
              <a:defRPr/>
            </a:pPr>
            <a:r>
              <a:rPr lang="zh-CN" altLang="en-US" sz="1400" b="1" dirty="0">
                <a:solidFill>
                  <a:prstClr val="black">
                    <a:lumMod val="50000"/>
                    <a:lumOff val="50000"/>
                  </a:prstClr>
                </a:solidFill>
                <a:cs typeface="Open Sans" panose="020B0606030504020204" pitchFamily="34" charset="0"/>
              </a:rPr>
              <a:t>登录后没有课程？</a:t>
            </a:r>
          </a:p>
          <a:p>
            <a:pPr lvl="0">
              <a:defRPr/>
            </a:pPr>
            <a:endParaRPr lang="en-US" altLang="zh-CN" sz="1000" dirty="0">
              <a:solidFill>
                <a:prstClr val="black">
                  <a:lumMod val="50000"/>
                  <a:lumOff val="50000"/>
                </a:prstClr>
              </a:solidFill>
              <a:cs typeface="Open Sans" panose="020B0606030504020204" pitchFamily="34" charset="0"/>
            </a:endParaRPr>
          </a:p>
          <a:p>
            <a:pPr lvl="0">
              <a:defRPr/>
            </a:pPr>
            <a:r>
              <a:rPr lang="en-US" altLang="zh-CN" sz="1200" dirty="0">
                <a:solidFill>
                  <a:prstClr val="black">
                    <a:lumMod val="50000"/>
                    <a:lumOff val="50000"/>
                  </a:prstClr>
                </a:solidFill>
                <a:cs typeface="Open Sans" panose="020B0606030504020204" pitchFamily="34" charset="0"/>
              </a:rPr>
              <a:t>A</a:t>
            </a:r>
            <a:r>
              <a:rPr lang="zh-CN" altLang="en-US" sz="1200" dirty="0">
                <a:solidFill>
                  <a:prstClr val="black">
                    <a:lumMod val="50000"/>
                    <a:lumOff val="50000"/>
                  </a:prstClr>
                </a:solidFill>
                <a:cs typeface="Open Sans" panose="020B0606030504020204" pitchFamily="34" charset="0"/>
              </a:rPr>
              <a:t>：可能是使用了绑定了其他账号的手机号或者邮箱登录了系统，请输入学校正确网址，使用学号进行登录。</a:t>
            </a:r>
          </a:p>
        </p:txBody>
      </p:sp>
      <p:sp>
        <p:nvSpPr>
          <p:cNvPr id="79" name="Freeform 90">
            <a:extLst>
              <a:ext uri="{FF2B5EF4-FFF2-40B4-BE49-F238E27FC236}">
                <a16:creationId xmlns="" xmlns:a16="http://schemas.microsoft.com/office/drawing/2014/main" id="{DE560ACD-E06A-427C-8731-B89907B53A3B}"/>
              </a:ext>
            </a:extLst>
          </p:cNvPr>
          <p:cNvSpPr/>
          <p:nvPr/>
        </p:nvSpPr>
        <p:spPr>
          <a:xfrm>
            <a:off x="8126401" y="5529877"/>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Oval 91">
            <a:extLst>
              <a:ext uri="{FF2B5EF4-FFF2-40B4-BE49-F238E27FC236}">
                <a16:creationId xmlns="" xmlns:a16="http://schemas.microsoft.com/office/drawing/2014/main" id="{B3FDAD51-2453-47B4-9044-0FBF741D0D72}"/>
              </a:ext>
            </a:extLst>
          </p:cNvPr>
          <p:cNvSpPr/>
          <p:nvPr/>
        </p:nvSpPr>
        <p:spPr>
          <a:xfrm>
            <a:off x="8121469" y="5341292"/>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Oval 92">
            <a:extLst>
              <a:ext uri="{FF2B5EF4-FFF2-40B4-BE49-F238E27FC236}">
                <a16:creationId xmlns="" xmlns:a16="http://schemas.microsoft.com/office/drawing/2014/main" id="{93DC00FB-DE63-4F7E-9F23-474EB25E7D91}"/>
              </a:ext>
            </a:extLst>
          </p:cNvPr>
          <p:cNvSpPr/>
          <p:nvPr/>
        </p:nvSpPr>
        <p:spPr>
          <a:xfrm>
            <a:off x="8653963" y="5341292"/>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Oval 93">
            <a:extLst>
              <a:ext uri="{FF2B5EF4-FFF2-40B4-BE49-F238E27FC236}">
                <a16:creationId xmlns="" xmlns:a16="http://schemas.microsoft.com/office/drawing/2014/main" id="{DC3A19CB-6C03-4D16-AABB-7288AD6BE6B4}"/>
              </a:ext>
            </a:extLst>
          </p:cNvPr>
          <p:cNvSpPr/>
          <p:nvPr/>
        </p:nvSpPr>
        <p:spPr>
          <a:xfrm>
            <a:off x="8398560" y="5361864"/>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3" name="Oval 94">
            <a:extLst>
              <a:ext uri="{FF2B5EF4-FFF2-40B4-BE49-F238E27FC236}">
                <a16:creationId xmlns="" xmlns:a16="http://schemas.microsoft.com/office/drawing/2014/main" id="{77ED80B7-E236-4787-A2C6-60DB40BE455E}"/>
              </a:ext>
            </a:extLst>
          </p:cNvPr>
          <p:cNvSpPr/>
          <p:nvPr/>
        </p:nvSpPr>
        <p:spPr>
          <a:xfrm>
            <a:off x="7944411" y="5032779"/>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4" name="Oval 95">
            <a:extLst>
              <a:ext uri="{FF2B5EF4-FFF2-40B4-BE49-F238E27FC236}">
                <a16:creationId xmlns="" xmlns:a16="http://schemas.microsoft.com/office/drawing/2014/main" id="{8C7FC793-90D8-4A2E-BE58-5F8BAFB86E83}"/>
              </a:ext>
            </a:extLst>
          </p:cNvPr>
          <p:cNvSpPr/>
          <p:nvPr/>
        </p:nvSpPr>
        <p:spPr>
          <a:xfrm>
            <a:off x="7750848" y="4735596"/>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5" name="Oval 96">
            <a:extLst>
              <a:ext uri="{FF2B5EF4-FFF2-40B4-BE49-F238E27FC236}">
                <a16:creationId xmlns="" xmlns:a16="http://schemas.microsoft.com/office/drawing/2014/main" id="{902ED75A-D79B-463E-BE5B-886981126FF7}"/>
              </a:ext>
            </a:extLst>
          </p:cNvPr>
          <p:cNvSpPr/>
          <p:nvPr/>
        </p:nvSpPr>
        <p:spPr>
          <a:xfrm>
            <a:off x="7700218" y="4361694"/>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Oval 97">
            <a:extLst>
              <a:ext uri="{FF2B5EF4-FFF2-40B4-BE49-F238E27FC236}">
                <a16:creationId xmlns="" xmlns:a16="http://schemas.microsoft.com/office/drawing/2014/main" id="{555334FB-5FDB-4317-A7C0-60FC300FB84B}"/>
              </a:ext>
            </a:extLst>
          </p:cNvPr>
          <p:cNvSpPr/>
          <p:nvPr/>
        </p:nvSpPr>
        <p:spPr>
          <a:xfrm>
            <a:off x="7887143" y="3926916"/>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7" name="Oval 98">
            <a:extLst>
              <a:ext uri="{FF2B5EF4-FFF2-40B4-BE49-F238E27FC236}">
                <a16:creationId xmlns="" xmlns:a16="http://schemas.microsoft.com/office/drawing/2014/main" id="{0C40932C-4466-4B44-B490-3030BF0601B5}"/>
              </a:ext>
            </a:extLst>
          </p:cNvPr>
          <p:cNvSpPr/>
          <p:nvPr/>
        </p:nvSpPr>
        <p:spPr>
          <a:xfrm>
            <a:off x="8182588" y="3734047"/>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8" name="Oval 99">
            <a:extLst>
              <a:ext uri="{FF2B5EF4-FFF2-40B4-BE49-F238E27FC236}">
                <a16:creationId xmlns="" xmlns:a16="http://schemas.microsoft.com/office/drawing/2014/main" id="{EF656ADA-269C-45CB-BDC4-E91D8C6545AC}"/>
              </a:ext>
            </a:extLst>
          </p:cNvPr>
          <p:cNvSpPr/>
          <p:nvPr/>
        </p:nvSpPr>
        <p:spPr>
          <a:xfrm>
            <a:off x="8538007" y="3714964"/>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9" name="Oval 100">
            <a:extLst>
              <a:ext uri="{FF2B5EF4-FFF2-40B4-BE49-F238E27FC236}">
                <a16:creationId xmlns="" xmlns:a16="http://schemas.microsoft.com/office/drawing/2014/main" id="{E5A78C34-34AB-426C-8743-21BC15873A43}"/>
              </a:ext>
            </a:extLst>
          </p:cNvPr>
          <p:cNvSpPr/>
          <p:nvPr/>
        </p:nvSpPr>
        <p:spPr>
          <a:xfrm>
            <a:off x="8919123" y="3956599"/>
            <a:ext cx="113828" cy="113828"/>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0" name="Oval 101">
            <a:extLst>
              <a:ext uri="{FF2B5EF4-FFF2-40B4-BE49-F238E27FC236}">
                <a16:creationId xmlns="" xmlns:a16="http://schemas.microsoft.com/office/drawing/2014/main" id="{3CF76868-8BB8-4B22-B7BC-057DA7BFECC6}"/>
              </a:ext>
            </a:extLst>
          </p:cNvPr>
          <p:cNvSpPr/>
          <p:nvPr/>
        </p:nvSpPr>
        <p:spPr>
          <a:xfrm>
            <a:off x="9060291" y="4317858"/>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1" name="Oval 102">
            <a:extLst>
              <a:ext uri="{FF2B5EF4-FFF2-40B4-BE49-F238E27FC236}">
                <a16:creationId xmlns="" xmlns:a16="http://schemas.microsoft.com/office/drawing/2014/main" id="{F6A041C9-101A-4C87-86E7-1D71073085C2}"/>
              </a:ext>
            </a:extLst>
          </p:cNvPr>
          <p:cNvSpPr/>
          <p:nvPr/>
        </p:nvSpPr>
        <p:spPr>
          <a:xfrm>
            <a:off x="9027761" y="4709523"/>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2" name="Oval 103">
            <a:extLst>
              <a:ext uri="{FF2B5EF4-FFF2-40B4-BE49-F238E27FC236}">
                <a16:creationId xmlns="" xmlns:a16="http://schemas.microsoft.com/office/drawing/2014/main" id="{AC06C0EB-F0F0-490F-8EEE-23AAF4FDF63E}"/>
              </a:ext>
            </a:extLst>
          </p:cNvPr>
          <p:cNvSpPr/>
          <p:nvPr/>
        </p:nvSpPr>
        <p:spPr>
          <a:xfrm>
            <a:off x="8815622" y="5058868"/>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3" name="Oval 104">
            <a:extLst>
              <a:ext uri="{FF2B5EF4-FFF2-40B4-BE49-F238E27FC236}">
                <a16:creationId xmlns="" xmlns:a16="http://schemas.microsoft.com/office/drawing/2014/main" id="{17EE34D8-758E-4978-937F-4340B0AE6712}"/>
              </a:ext>
            </a:extLst>
          </p:cNvPr>
          <p:cNvSpPr/>
          <p:nvPr/>
        </p:nvSpPr>
        <p:spPr>
          <a:xfrm>
            <a:off x="8240384" y="4996427"/>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4" name="Oval 105">
            <a:extLst>
              <a:ext uri="{FF2B5EF4-FFF2-40B4-BE49-F238E27FC236}">
                <a16:creationId xmlns="" xmlns:a16="http://schemas.microsoft.com/office/drawing/2014/main" id="{BB948375-DF9C-4624-B4CF-A6AFBD72F0BC}"/>
              </a:ext>
            </a:extLst>
          </p:cNvPr>
          <p:cNvSpPr/>
          <p:nvPr/>
        </p:nvSpPr>
        <p:spPr>
          <a:xfrm>
            <a:off x="8086911" y="4314390"/>
            <a:ext cx="176014" cy="176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5" name="Oval 106">
            <a:extLst>
              <a:ext uri="{FF2B5EF4-FFF2-40B4-BE49-F238E27FC236}">
                <a16:creationId xmlns="" xmlns:a16="http://schemas.microsoft.com/office/drawing/2014/main" id="{B5A4CA0E-61B5-4A25-A98D-C20226525E10}"/>
              </a:ext>
            </a:extLst>
          </p:cNvPr>
          <p:cNvSpPr/>
          <p:nvPr/>
        </p:nvSpPr>
        <p:spPr>
          <a:xfrm>
            <a:off x="8440723" y="4674850"/>
            <a:ext cx="257265" cy="25726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6" name="Oval 107">
            <a:extLst>
              <a:ext uri="{FF2B5EF4-FFF2-40B4-BE49-F238E27FC236}">
                <a16:creationId xmlns="" xmlns:a16="http://schemas.microsoft.com/office/drawing/2014/main" id="{E986727A-9AF0-4AD5-8074-E181A6169EEB}"/>
              </a:ext>
            </a:extLst>
          </p:cNvPr>
          <p:cNvSpPr/>
          <p:nvPr/>
        </p:nvSpPr>
        <p:spPr>
          <a:xfrm>
            <a:off x="8271639" y="4592035"/>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7" name="Oval 108">
            <a:extLst>
              <a:ext uri="{FF2B5EF4-FFF2-40B4-BE49-F238E27FC236}">
                <a16:creationId xmlns="" xmlns:a16="http://schemas.microsoft.com/office/drawing/2014/main" id="{08E42608-51FB-4AC2-8E77-7F97778B17D7}"/>
              </a:ext>
            </a:extLst>
          </p:cNvPr>
          <p:cNvSpPr/>
          <p:nvPr/>
        </p:nvSpPr>
        <p:spPr>
          <a:xfrm>
            <a:off x="7992125" y="4623325"/>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8" name="Oval 109">
            <a:extLst>
              <a:ext uri="{FF2B5EF4-FFF2-40B4-BE49-F238E27FC236}">
                <a16:creationId xmlns="" xmlns:a16="http://schemas.microsoft.com/office/drawing/2014/main" id="{31BF9A96-627F-41BD-BBB4-4CED95F62D83}"/>
              </a:ext>
            </a:extLst>
          </p:cNvPr>
          <p:cNvSpPr/>
          <p:nvPr/>
        </p:nvSpPr>
        <p:spPr>
          <a:xfrm>
            <a:off x="8437940" y="3995952"/>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9" name="Oval 110">
            <a:extLst>
              <a:ext uri="{FF2B5EF4-FFF2-40B4-BE49-F238E27FC236}">
                <a16:creationId xmlns="" xmlns:a16="http://schemas.microsoft.com/office/drawing/2014/main" id="{B7A2F218-A0D6-43A9-804C-078B33B1B097}"/>
              </a:ext>
            </a:extLst>
          </p:cNvPr>
          <p:cNvSpPr/>
          <p:nvPr/>
        </p:nvSpPr>
        <p:spPr>
          <a:xfrm>
            <a:off x="8556823" y="4208710"/>
            <a:ext cx="113828" cy="113828"/>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0" name="Oval 111">
            <a:extLst>
              <a:ext uri="{FF2B5EF4-FFF2-40B4-BE49-F238E27FC236}">
                <a16:creationId xmlns="" xmlns:a16="http://schemas.microsoft.com/office/drawing/2014/main" id="{67EA31C1-80BF-4B7D-B727-F651912D91FE}"/>
              </a:ext>
            </a:extLst>
          </p:cNvPr>
          <p:cNvSpPr/>
          <p:nvPr/>
        </p:nvSpPr>
        <p:spPr>
          <a:xfrm>
            <a:off x="8826955" y="4509497"/>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1" name="Oval 112">
            <a:extLst>
              <a:ext uri="{FF2B5EF4-FFF2-40B4-BE49-F238E27FC236}">
                <a16:creationId xmlns="" xmlns:a16="http://schemas.microsoft.com/office/drawing/2014/main" id="{02B8A58E-9093-45B9-B977-058250AD20C3}"/>
              </a:ext>
            </a:extLst>
          </p:cNvPr>
          <p:cNvSpPr/>
          <p:nvPr/>
        </p:nvSpPr>
        <p:spPr>
          <a:xfrm>
            <a:off x="8093501" y="3997341"/>
            <a:ext cx="176014" cy="176014"/>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2" name="Oval 113">
            <a:extLst>
              <a:ext uri="{FF2B5EF4-FFF2-40B4-BE49-F238E27FC236}">
                <a16:creationId xmlns="" xmlns:a16="http://schemas.microsoft.com/office/drawing/2014/main" id="{6AB25C75-5759-447B-B8CA-9689ED62724A}"/>
              </a:ext>
            </a:extLst>
          </p:cNvPr>
          <p:cNvSpPr/>
          <p:nvPr/>
        </p:nvSpPr>
        <p:spPr>
          <a:xfrm>
            <a:off x="8512105" y="4491118"/>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103" name="Straight Connector 114">
            <a:extLst>
              <a:ext uri="{FF2B5EF4-FFF2-40B4-BE49-F238E27FC236}">
                <a16:creationId xmlns="" xmlns:a16="http://schemas.microsoft.com/office/drawing/2014/main" id="{A69D41DA-E60A-4CE1-BC1F-4D5EECD73EBC}"/>
              </a:ext>
            </a:extLst>
          </p:cNvPr>
          <p:cNvCxnSpPr>
            <a:stCxn id="80" idx="6"/>
            <a:endCxn id="82" idx="2"/>
          </p:cNvCxnSpPr>
          <p:nvPr/>
        </p:nvCxnSpPr>
        <p:spPr>
          <a:xfrm>
            <a:off x="8235296" y="5398206"/>
            <a:ext cx="163264" cy="50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15">
            <a:extLst>
              <a:ext uri="{FF2B5EF4-FFF2-40B4-BE49-F238E27FC236}">
                <a16:creationId xmlns="" xmlns:a16="http://schemas.microsoft.com/office/drawing/2014/main" id="{0DF4CDE5-C7FE-40B1-92DB-ED8AD742B2AC}"/>
              </a:ext>
            </a:extLst>
          </p:cNvPr>
          <p:cNvCxnSpPr>
            <a:stCxn id="82" idx="6"/>
            <a:endCxn id="81" idx="2"/>
          </p:cNvCxnSpPr>
          <p:nvPr/>
        </p:nvCxnSpPr>
        <p:spPr>
          <a:xfrm flipV="1">
            <a:off x="8481375" y="5382700"/>
            <a:ext cx="172588" cy="205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16">
            <a:extLst>
              <a:ext uri="{FF2B5EF4-FFF2-40B4-BE49-F238E27FC236}">
                <a16:creationId xmlns="" xmlns:a16="http://schemas.microsoft.com/office/drawing/2014/main" id="{7D1C4886-D839-4419-80B3-FA7124AC9B8E}"/>
              </a:ext>
            </a:extLst>
          </p:cNvPr>
          <p:cNvCxnSpPr>
            <a:stCxn id="81" idx="7"/>
            <a:endCxn id="92" idx="3"/>
          </p:cNvCxnSpPr>
          <p:nvPr/>
        </p:nvCxnSpPr>
        <p:spPr>
          <a:xfrm flipV="1">
            <a:off x="8724650" y="5129555"/>
            <a:ext cx="103100" cy="2238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17">
            <a:extLst>
              <a:ext uri="{FF2B5EF4-FFF2-40B4-BE49-F238E27FC236}">
                <a16:creationId xmlns="" xmlns:a16="http://schemas.microsoft.com/office/drawing/2014/main" id="{47F9D1A2-06C2-49D5-B6E1-4AB2ECCAF244}"/>
              </a:ext>
            </a:extLst>
          </p:cNvPr>
          <p:cNvCxnSpPr>
            <a:stCxn id="92" idx="7"/>
            <a:endCxn id="91" idx="3"/>
          </p:cNvCxnSpPr>
          <p:nvPr/>
        </p:nvCxnSpPr>
        <p:spPr>
          <a:xfrm flipV="1">
            <a:off x="8886309" y="4806681"/>
            <a:ext cx="158122" cy="2643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18">
            <a:extLst>
              <a:ext uri="{FF2B5EF4-FFF2-40B4-BE49-F238E27FC236}">
                <a16:creationId xmlns="" xmlns:a16="http://schemas.microsoft.com/office/drawing/2014/main" id="{3D1C6F5F-D571-4724-A6B5-31FEA54D765B}"/>
              </a:ext>
            </a:extLst>
          </p:cNvPr>
          <p:cNvCxnSpPr>
            <a:stCxn id="91" idx="0"/>
            <a:endCxn id="90" idx="4"/>
          </p:cNvCxnSpPr>
          <p:nvPr/>
        </p:nvCxnSpPr>
        <p:spPr>
          <a:xfrm flipV="1">
            <a:off x="9084675" y="4431685"/>
            <a:ext cx="32530" cy="2778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19">
            <a:extLst>
              <a:ext uri="{FF2B5EF4-FFF2-40B4-BE49-F238E27FC236}">
                <a16:creationId xmlns="" xmlns:a16="http://schemas.microsoft.com/office/drawing/2014/main" id="{032302B4-8361-4CF2-ADFF-F47BE1F3A8C4}"/>
              </a:ext>
            </a:extLst>
          </p:cNvPr>
          <p:cNvCxnSpPr>
            <a:stCxn id="90" idx="0"/>
            <a:endCxn id="89" idx="5"/>
          </p:cNvCxnSpPr>
          <p:nvPr/>
        </p:nvCxnSpPr>
        <p:spPr>
          <a:xfrm flipH="1" flipV="1">
            <a:off x="9016281" y="4053757"/>
            <a:ext cx="100924" cy="2641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20">
            <a:extLst>
              <a:ext uri="{FF2B5EF4-FFF2-40B4-BE49-F238E27FC236}">
                <a16:creationId xmlns="" xmlns:a16="http://schemas.microsoft.com/office/drawing/2014/main" id="{EF9EB91F-0CD1-4F9D-BDDE-FF970B08E427}"/>
              </a:ext>
            </a:extLst>
          </p:cNvPr>
          <p:cNvCxnSpPr>
            <a:stCxn id="89" idx="1"/>
            <a:endCxn id="88" idx="6"/>
          </p:cNvCxnSpPr>
          <p:nvPr/>
        </p:nvCxnSpPr>
        <p:spPr>
          <a:xfrm flipH="1" flipV="1">
            <a:off x="8651834" y="3771878"/>
            <a:ext cx="283959" cy="2013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21">
            <a:extLst>
              <a:ext uri="{FF2B5EF4-FFF2-40B4-BE49-F238E27FC236}">
                <a16:creationId xmlns="" xmlns:a16="http://schemas.microsoft.com/office/drawing/2014/main" id="{EFFEC3D3-15B3-4DF9-85E1-D0BF0E56E273}"/>
              </a:ext>
            </a:extLst>
          </p:cNvPr>
          <p:cNvCxnSpPr>
            <a:stCxn id="88" idx="2"/>
            <a:endCxn id="87" idx="6"/>
          </p:cNvCxnSpPr>
          <p:nvPr/>
        </p:nvCxnSpPr>
        <p:spPr>
          <a:xfrm flipH="1">
            <a:off x="8296415" y="3771878"/>
            <a:ext cx="241591" cy="190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22">
            <a:extLst>
              <a:ext uri="{FF2B5EF4-FFF2-40B4-BE49-F238E27FC236}">
                <a16:creationId xmlns="" xmlns:a16="http://schemas.microsoft.com/office/drawing/2014/main" id="{F76DD2E6-E4D8-4F34-ABEC-5DB3B3D8C3ED}"/>
              </a:ext>
            </a:extLst>
          </p:cNvPr>
          <p:cNvCxnSpPr>
            <a:stCxn id="87" idx="2"/>
            <a:endCxn id="86" idx="7"/>
          </p:cNvCxnSpPr>
          <p:nvPr/>
        </p:nvCxnSpPr>
        <p:spPr>
          <a:xfrm flipH="1">
            <a:off x="7984301" y="3790961"/>
            <a:ext cx="198287" cy="1526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23">
            <a:extLst>
              <a:ext uri="{FF2B5EF4-FFF2-40B4-BE49-F238E27FC236}">
                <a16:creationId xmlns="" xmlns:a16="http://schemas.microsoft.com/office/drawing/2014/main" id="{F76E8AF8-E445-47CD-B992-8A77EE8D7063}"/>
              </a:ext>
            </a:extLst>
          </p:cNvPr>
          <p:cNvCxnSpPr>
            <a:stCxn id="86" idx="3"/>
            <a:endCxn id="85" idx="0"/>
          </p:cNvCxnSpPr>
          <p:nvPr/>
        </p:nvCxnSpPr>
        <p:spPr>
          <a:xfrm flipH="1">
            <a:off x="7757132" y="4024074"/>
            <a:ext cx="146681" cy="3376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24">
            <a:extLst>
              <a:ext uri="{FF2B5EF4-FFF2-40B4-BE49-F238E27FC236}">
                <a16:creationId xmlns="" xmlns:a16="http://schemas.microsoft.com/office/drawing/2014/main" id="{8FF990AB-9FC6-4985-BA82-6308DCF68ECF}"/>
              </a:ext>
            </a:extLst>
          </p:cNvPr>
          <p:cNvCxnSpPr>
            <a:stCxn id="85" idx="4"/>
            <a:endCxn id="84" idx="0"/>
          </p:cNvCxnSpPr>
          <p:nvPr/>
        </p:nvCxnSpPr>
        <p:spPr>
          <a:xfrm>
            <a:off x="7757132" y="4475521"/>
            <a:ext cx="50630" cy="2600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25">
            <a:extLst>
              <a:ext uri="{FF2B5EF4-FFF2-40B4-BE49-F238E27FC236}">
                <a16:creationId xmlns="" xmlns:a16="http://schemas.microsoft.com/office/drawing/2014/main" id="{56FDCD36-7727-432A-A810-E2793FCDC530}"/>
              </a:ext>
            </a:extLst>
          </p:cNvPr>
          <p:cNvCxnSpPr>
            <a:stCxn id="84" idx="5"/>
            <a:endCxn id="83" idx="1"/>
          </p:cNvCxnSpPr>
          <p:nvPr/>
        </p:nvCxnSpPr>
        <p:spPr>
          <a:xfrm>
            <a:off x="7848006" y="4832754"/>
            <a:ext cx="113074" cy="2166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26">
            <a:extLst>
              <a:ext uri="{FF2B5EF4-FFF2-40B4-BE49-F238E27FC236}">
                <a16:creationId xmlns="" xmlns:a16="http://schemas.microsoft.com/office/drawing/2014/main" id="{F11D6CE0-7BED-47F6-A784-80FB9FBC6307}"/>
              </a:ext>
            </a:extLst>
          </p:cNvPr>
          <p:cNvCxnSpPr>
            <a:stCxn id="83" idx="4"/>
            <a:endCxn id="80" idx="1"/>
          </p:cNvCxnSpPr>
          <p:nvPr/>
        </p:nvCxnSpPr>
        <p:spPr>
          <a:xfrm>
            <a:off x="8001324" y="5146607"/>
            <a:ext cx="136814" cy="21135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27">
            <a:extLst>
              <a:ext uri="{FF2B5EF4-FFF2-40B4-BE49-F238E27FC236}">
                <a16:creationId xmlns="" xmlns:a16="http://schemas.microsoft.com/office/drawing/2014/main" id="{3EACBE59-3D74-416D-B1E2-35FE447025E2}"/>
              </a:ext>
            </a:extLst>
          </p:cNvPr>
          <p:cNvCxnSpPr>
            <a:stCxn id="80" idx="7"/>
            <a:endCxn id="93" idx="4"/>
          </p:cNvCxnSpPr>
          <p:nvPr/>
        </p:nvCxnSpPr>
        <p:spPr>
          <a:xfrm flipV="1">
            <a:off x="8218626" y="5079242"/>
            <a:ext cx="63166" cy="2787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28">
            <a:extLst>
              <a:ext uri="{FF2B5EF4-FFF2-40B4-BE49-F238E27FC236}">
                <a16:creationId xmlns="" xmlns:a16="http://schemas.microsoft.com/office/drawing/2014/main" id="{4D5B37D5-7677-4733-B3D5-D4D79872140D}"/>
              </a:ext>
            </a:extLst>
          </p:cNvPr>
          <p:cNvCxnSpPr>
            <a:stCxn id="93" idx="6"/>
            <a:endCxn id="92" idx="2"/>
          </p:cNvCxnSpPr>
          <p:nvPr/>
        </p:nvCxnSpPr>
        <p:spPr>
          <a:xfrm>
            <a:off x="8323199" y="5037835"/>
            <a:ext cx="492422" cy="624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29">
            <a:extLst>
              <a:ext uri="{FF2B5EF4-FFF2-40B4-BE49-F238E27FC236}">
                <a16:creationId xmlns="" xmlns:a16="http://schemas.microsoft.com/office/drawing/2014/main" id="{71F91466-920A-47B6-854A-7E9526F56F48}"/>
              </a:ext>
            </a:extLst>
          </p:cNvPr>
          <p:cNvCxnSpPr>
            <a:stCxn id="93" idx="5"/>
            <a:endCxn id="82" idx="0"/>
          </p:cNvCxnSpPr>
          <p:nvPr/>
        </p:nvCxnSpPr>
        <p:spPr>
          <a:xfrm>
            <a:off x="8311071" y="5067114"/>
            <a:ext cx="128897" cy="2947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30">
            <a:extLst>
              <a:ext uri="{FF2B5EF4-FFF2-40B4-BE49-F238E27FC236}">
                <a16:creationId xmlns="" xmlns:a16="http://schemas.microsoft.com/office/drawing/2014/main" id="{02C87455-FEEB-422F-A549-843EB0D2437F}"/>
              </a:ext>
            </a:extLst>
          </p:cNvPr>
          <p:cNvCxnSpPr>
            <a:stCxn id="81" idx="1"/>
            <a:endCxn id="93" idx="5"/>
          </p:cNvCxnSpPr>
          <p:nvPr/>
        </p:nvCxnSpPr>
        <p:spPr>
          <a:xfrm flipH="1" flipV="1">
            <a:off x="8311071" y="5067114"/>
            <a:ext cx="355020" cy="2863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31">
            <a:extLst>
              <a:ext uri="{FF2B5EF4-FFF2-40B4-BE49-F238E27FC236}">
                <a16:creationId xmlns="" xmlns:a16="http://schemas.microsoft.com/office/drawing/2014/main" id="{64632D99-AFD0-4588-9F69-CCABF8ED74F0}"/>
              </a:ext>
            </a:extLst>
          </p:cNvPr>
          <p:cNvCxnSpPr>
            <a:stCxn id="93" idx="1"/>
            <a:endCxn id="97" idx="5"/>
          </p:cNvCxnSpPr>
          <p:nvPr/>
        </p:nvCxnSpPr>
        <p:spPr>
          <a:xfrm flipH="1" flipV="1">
            <a:off x="8062812" y="4694012"/>
            <a:ext cx="189701" cy="314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32">
            <a:extLst>
              <a:ext uri="{FF2B5EF4-FFF2-40B4-BE49-F238E27FC236}">
                <a16:creationId xmlns="" xmlns:a16="http://schemas.microsoft.com/office/drawing/2014/main" id="{C42A4312-4EBC-4CC2-9B76-802738CE2A54}"/>
              </a:ext>
            </a:extLst>
          </p:cNvPr>
          <p:cNvCxnSpPr>
            <a:stCxn id="83" idx="7"/>
            <a:endCxn id="93" idx="2"/>
          </p:cNvCxnSpPr>
          <p:nvPr/>
        </p:nvCxnSpPr>
        <p:spPr>
          <a:xfrm flipV="1">
            <a:off x="8041569" y="5037835"/>
            <a:ext cx="198815" cy="116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33">
            <a:extLst>
              <a:ext uri="{FF2B5EF4-FFF2-40B4-BE49-F238E27FC236}">
                <a16:creationId xmlns="" xmlns:a16="http://schemas.microsoft.com/office/drawing/2014/main" id="{5D16DC13-8C42-4311-A591-76E01492D1EC}"/>
              </a:ext>
            </a:extLst>
          </p:cNvPr>
          <p:cNvCxnSpPr>
            <a:stCxn id="97" idx="3"/>
            <a:endCxn id="84" idx="7"/>
          </p:cNvCxnSpPr>
          <p:nvPr/>
        </p:nvCxnSpPr>
        <p:spPr>
          <a:xfrm flipH="1">
            <a:off x="7848006" y="4694012"/>
            <a:ext cx="156247" cy="5825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34">
            <a:extLst>
              <a:ext uri="{FF2B5EF4-FFF2-40B4-BE49-F238E27FC236}">
                <a16:creationId xmlns="" xmlns:a16="http://schemas.microsoft.com/office/drawing/2014/main" id="{B91292BF-E427-4D26-B0AF-31F4524D793D}"/>
              </a:ext>
            </a:extLst>
          </p:cNvPr>
          <p:cNvCxnSpPr>
            <a:stCxn id="83" idx="0"/>
            <a:endCxn id="97" idx="4"/>
          </p:cNvCxnSpPr>
          <p:nvPr/>
        </p:nvCxnSpPr>
        <p:spPr>
          <a:xfrm flipV="1">
            <a:off x="8001324" y="4706140"/>
            <a:ext cx="32208" cy="3266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35">
            <a:extLst>
              <a:ext uri="{FF2B5EF4-FFF2-40B4-BE49-F238E27FC236}">
                <a16:creationId xmlns="" xmlns:a16="http://schemas.microsoft.com/office/drawing/2014/main" id="{4883F4C9-A3AC-4C04-891E-232123E63EFB}"/>
              </a:ext>
            </a:extLst>
          </p:cNvPr>
          <p:cNvCxnSpPr>
            <a:stCxn id="97" idx="0"/>
            <a:endCxn id="86" idx="4"/>
          </p:cNvCxnSpPr>
          <p:nvPr/>
        </p:nvCxnSpPr>
        <p:spPr>
          <a:xfrm flipH="1" flipV="1">
            <a:off x="7944057" y="4040743"/>
            <a:ext cx="89476" cy="582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36">
            <a:extLst>
              <a:ext uri="{FF2B5EF4-FFF2-40B4-BE49-F238E27FC236}">
                <a16:creationId xmlns="" xmlns:a16="http://schemas.microsoft.com/office/drawing/2014/main" id="{82CDFF4A-96EC-400A-9A2C-CF560B543BAE}"/>
              </a:ext>
            </a:extLst>
          </p:cNvPr>
          <p:cNvCxnSpPr>
            <a:stCxn id="97" idx="1"/>
            <a:endCxn id="85" idx="6"/>
          </p:cNvCxnSpPr>
          <p:nvPr/>
        </p:nvCxnSpPr>
        <p:spPr>
          <a:xfrm flipH="1" flipV="1">
            <a:off x="7814046" y="4418608"/>
            <a:ext cx="190207" cy="21684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37">
            <a:extLst>
              <a:ext uri="{FF2B5EF4-FFF2-40B4-BE49-F238E27FC236}">
                <a16:creationId xmlns="" xmlns:a16="http://schemas.microsoft.com/office/drawing/2014/main" id="{DB4868BD-270E-4EE8-9238-802F67314783}"/>
              </a:ext>
            </a:extLst>
          </p:cNvPr>
          <p:cNvCxnSpPr>
            <a:stCxn id="86" idx="6"/>
            <a:endCxn id="101" idx="1"/>
          </p:cNvCxnSpPr>
          <p:nvPr/>
        </p:nvCxnSpPr>
        <p:spPr>
          <a:xfrm>
            <a:off x="8000971" y="3983830"/>
            <a:ext cx="118307" cy="392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38">
            <a:extLst>
              <a:ext uri="{FF2B5EF4-FFF2-40B4-BE49-F238E27FC236}">
                <a16:creationId xmlns="" xmlns:a16="http://schemas.microsoft.com/office/drawing/2014/main" id="{00D87A48-9797-4495-80C1-0B93C368176A}"/>
              </a:ext>
            </a:extLst>
          </p:cNvPr>
          <p:cNvCxnSpPr>
            <a:stCxn id="101" idx="4"/>
            <a:endCxn id="94" idx="0"/>
          </p:cNvCxnSpPr>
          <p:nvPr/>
        </p:nvCxnSpPr>
        <p:spPr>
          <a:xfrm flipH="1">
            <a:off x="8174919" y="4173355"/>
            <a:ext cx="6590" cy="1410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39">
            <a:extLst>
              <a:ext uri="{FF2B5EF4-FFF2-40B4-BE49-F238E27FC236}">
                <a16:creationId xmlns="" xmlns:a16="http://schemas.microsoft.com/office/drawing/2014/main" id="{52ECF723-0131-487D-BCC4-1CD8AB6CDA59}"/>
              </a:ext>
            </a:extLst>
          </p:cNvPr>
          <p:cNvCxnSpPr>
            <a:stCxn id="94" idx="5"/>
            <a:endCxn id="96" idx="1"/>
          </p:cNvCxnSpPr>
          <p:nvPr/>
        </p:nvCxnSpPr>
        <p:spPr>
          <a:xfrm>
            <a:off x="8237149" y="4464627"/>
            <a:ext cx="46618" cy="13953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40">
            <a:extLst>
              <a:ext uri="{FF2B5EF4-FFF2-40B4-BE49-F238E27FC236}">
                <a16:creationId xmlns="" xmlns:a16="http://schemas.microsoft.com/office/drawing/2014/main" id="{9F2C668E-80A6-454F-AE55-B9DFC4DA2851}"/>
              </a:ext>
            </a:extLst>
          </p:cNvPr>
          <p:cNvCxnSpPr>
            <a:stCxn id="96" idx="5"/>
            <a:endCxn id="95" idx="1"/>
          </p:cNvCxnSpPr>
          <p:nvPr/>
        </p:nvCxnSpPr>
        <p:spPr>
          <a:xfrm>
            <a:off x="8342326" y="4662722"/>
            <a:ext cx="136072" cy="4980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41">
            <a:extLst>
              <a:ext uri="{FF2B5EF4-FFF2-40B4-BE49-F238E27FC236}">
                <a16:creationId xmlns="" xmlns:a16="http://schemas.microsoft.com/office/drawing/2014/main" id="{8CF7F9F4-E1DF-4B20-9FAA-5F006DE63D4B}"/>
              </a:ext>
            </a:extLst>
          </p:cNvPr>
          <p:cNvCxnSpPr>
            <a:stCxn id="95" idx="5"/>
            <a:endCxn id="92" idx="1"/>
          </p:cNvCxnSpPr>
          <p:nvPr/>
        </p:nvCxnSpPr>
        <p:spPr>
          <a:xfrm>
            <a:off x="8660313" y="4894440"/>
            <a:ext cx="167438" cy="17655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42">
            <a:extLst>
              <a:ext uri="{FF2B5EF4-FFF2-40B4-BE49-F238E27FC236}">
                <a16:creationId xmlns="" xmlns:a16="http://schemas.microsoft.com/office/drawing/2014/main" id="{7F2481E3-0F73-4A7F-8BAB-D97C60DB363F}"/>
              </a:ext>
            </a:extLst>
          </p:cNvPr>
          <p:cNvCxnSpPr>
            <a:stCxn id="95" idx="3"/>
            <a:endCxn id="93" idx="7"/>
          </p:cNvCxnSpPr>
          <p:nvPr/>
        </p:nvCxnSpPr>
        <p:spPr>
          <a:xfrm flipH="1">
            <a:off x="8311071" y="4894440"/>
            <a:ext cx="167327" cy="1141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43">
            <a:extLst>
              <a:ext uri="{FF2B5EF4-FFF2-40B4-BE49-F238E27FC236}">
                <a16:creationId xmlns="" xmlns:a16="http://schemas.microsoft.com/office/drawing/2014/main" id="{24E1CF6D-44C7-4FFB-AA36-3E52FD5EDBBA}"/>
              </a:ext>
            </a:extLst>
          </p:cNvPr>
          <p:cNvCxnSpPr>
            <a:stCxn id="96" idx="3"/>
            <a:endCxn id="97" idx="6"/>
          </p:cNvCxnSpPr>
          <p:nvPr/>
        </p:nvCxnSpPr>
        <p:spPr>
          <a:xfrm flipH="1">
            <a:off x="8074940" y="4662722"/>
            <a:ext cx="208827" cy="201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44">
            <a:extLst>
              <a:ext uri="{FF2B5EF4-FFF2-40B4-BE49-F238E27FC236}">
                <a16:creationId xmlns="" xmlns:a16="http://schemas.microsoft.com/office/drawing/2014/main" id="{DE3987BE-6B4A-4102-8D43-67E3CD2442FE}"/>
              </a:ext>
            </a:extLst>
          </p:cNvPr>
          <p:cNvCxnSpPr>
            <a:stCxn id="94" idx="3"/>
            <a:endCxn id="97" idx="7"/>
          </p:cNvCxnSpPr>
          <p:nvPr/>
        </p:nvCxnSpPr>
        <p:spPr>
          <a:xfrm flipH="1">
            <a:off x="8062812" y="4464627"/>
            <a:ext cx="49876" cy="1708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45">
            <a:extLst>
              <a:ext uri="{FF2B5EF4-FFF2-40B4-BE49-F238E27FC236}">
                <a16:creationId xmlns="" xmlns:a16="http://schemas.microsoft.com/office/drawing/2014/main" id="{00EAFC91-D4D6-4A1D-B811-30984D45B374}"/>
              </a:ext>
            </a:extLst>
          </p:cNvPr>
          <p:cNvCxnSpPr>
            <a:stCxn id="94" idx="7"/>
            <a:endCxn id="98" idx="3"/>
          </p:cNvCxnSpPr>
          <p:nvPr/>
        </p:nvCxnSpPr>
        <p:spPr>
          <a:xfrm flipV="1">
            <a:off x="8237149" y="4066639"/>
            <a:ext cx="212920" cy="273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46">
            <a:extLst>
              <a:ext uri="{FF2B5EF4-FFF2-40B4-BE49-F238E27FC236}">
                <a16:creationId xmlns="" xmlns:a16="http://schemas.microsoft.com/office/drawing/2014/main" id="{75198699-4238-4071-B04C-F2A67D37A10C}"/>
              </a:ext>
            </a:extLst>
          </p:cNvPr>
          <p:cNvCxnSpPr>
            <a:stCxn id="98" idx="7"/>
            <a:endCxn id="88" idx="3"/>
          </p:cNvCxnSpPr>
          <p:nvPr/>
        </p:nvCxnSpPr>
        <p:spPr>
          <a:xfrm flipV="1">
            <a:off x="8508628" y="3812122"/>
            <a:ext cx="46049" cy="1959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47">
            <a:extLst>
              <a:ext uri="{FF2B5EF4-FFF2-40B4-BE49-F238E27FC236}">
                <a16:creationId xmlns="" xmlns:a16="http://schemas.microsoft.com/office/drawing/2014/main" id="{87CD4BAE-8CD7-40E3-B0D9-F4C058701842}"/>
              </a:ext>
            </a:extLst>
          </p:cNvPr>
          <p:cNvCxnSpPr>
            <a:stCxn id="101" idx="7"/>
            <a:endCxn id="88" idx="3"/>
          </p:cNvCxnSpPr>
          <p:nvPr/>
        </p:nvCxnSpPr>
        <p:spPr>
          <a:xfrm flipV="1">
            <a:off x="8243738" y="3812122"/>
            <a:ext cx="310938" cy="2109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48">
            <a:extLst>
              <a:ext uri="{FF2B5EF4-FFF2-40B4-BE49-F238E27FC236}">
                <a16:creationId xmlns="" xmlns:a16="http://schemas.microsoft.com/office/drawing/2014/main" id="{380F8984-265C-4044-A84E-5DA1FFDAF2BE}"/>
              </a:ext>
            </a:extLst>
          </p:cNvPr>
          <p:cNvCxnSpPr>
            <a:stCxn id="87" idx="5"/>
            <a:endCxn id="98" idx="1"/>
          </p:cNvCxnSpPr>
          <p:nvPr/>
        </p:nvCxnSpPr>
        <p:spPr>
          <a:xfrm>
            <a:off x="8279746" y="3831205"/>
            <a:ext cx="170323" cy="1768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49">
            <a:extLst>
              <a:ext uri="{FF2B5EF4-FFF2-40B4-BE49-F238E27FC236}">
                <a16:creationId xmlns="" xmlns:a16="http://schemas.microsoft.com/office/drawing/2014/main" id="{07ADC782-8548-48FA-A4A8-0A3FD4635331}"/>
              </a:ext>
            </a:extLst>
          </p:cNvPr>
          <p:cNvCxnSpPr>
            <a:stCxn id="99" idx="7"/>
            <a:endCxn id="89" idx="3"/>
          </p:cNvCxnSpPr>
          <p:nvPr/>
        </p:nvCxnSpPr>
        <p:spPr>
          <a:xfrm flipV="1">
            <a:off x="8653980" y="4053757"/>
            <a:ext cx="281812" cy="17162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50">
            <a:extLst>
              <a:ext uri="{FF2B5EF4-FFF2-40B4-BE49-F238E27FC236}">
                <a16:creationId xmlns="" xmlns:a16="http://schemas.microsoft.com/office/drawing/2014/main" id="{9D708945-1B42-4701-A8DA-9C84E1185FD1}"/>
              </a:ext>
            </a:extLst>
          </p:cNvPr>
          <p:cNvCxnSpPr>
            <a:stCxn id="99" idx="0"/>
            <a:endCxn id="88" idx="4"/>
          </p:cNvCxnSpPr>
          <p:nvPr/>
        </p:nvCxnSpPr>
        <p:spPr>
          <a:xfrm flipH="1" flipV="1">
            <a:off x="8594920" y="3828792"/>
            <a:ext cx="18816" cy="3799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51">
            <a:extLst>
              <a:ext uri="{FF2B5EF4-FFF2-40B4-BE49-F238E27FC236}">
                <a16:creationId xmlns="" xmlns:a16="http://schemas.microsoft.com/office/drawing/2014/main" id="{1ABE8569-8D43-48BE-BA19-90A3F6E527DC}"/>
              </a:ext>
            </a:extLst>
          </p:cNvPr>
          <p:cNvCxnSpPr>
            <a:stCxn id="99" idx="1"/>
            <a:endCxn id="98" idx="5"/>
          </p:cNvCxnSpPr>
          <p:nvPr/>
        </p:nvCxnSpPr>
        <p:spPr>
          <a:xfrm flipH="1" flipV="1">
            <a:off x="8508628" y="4066639"/>
            <a:ext cx="64865" cy="1587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52">
            <a:extLst>
              <a:ext uri="{FF2B5EF4-FFF2-40B4-BE49-F238E27FC236}">
                <a16:creationId xmlns="" xmlns:a16="http://schemas.microsoft.com/office/drawing/2014/main" id="{A8E96C82-49C3-4180-9020-4DF7555D5D11}"/>
              </a:ext>
            </a:extLst>
          </p:cNvPr>
          <p:cNvCxnSpPr>
            <a:stCxn id="102" idx="0"/>
            <a:endCxn id="99" idx="4"/>
          </p:cNvCxnSpPr>
          <p:nvPr/>
        </p:nvCxnSpPr>
        <p:spPr>
          <a:xfrm flipV="1">
            <a:off x="8553513" y="4322538"/>
            <a:ext cx="60223" cy="168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53">
            <a:extLst>
              <a:ext uri="{FF2B5EF4-FFF2-40B4-BE49-F238E27FC236}">
                <a16:creationId xmlns="" xmlns:a16="http://schemas.microsoft.com/office/drawing/2014/main" id="{29FB376B-C682-4E37-B09D-F18368395F2D}"/>
              </a:ext>
            </a:extLst>
          </p:cNvPr>
          <p:cNvCxnSpPr>
            <a:stCxn id="102" idx="4"/>
            <a:endCxn id="95" idx="0"/>
          </p:cNvCxnSpPr>
          <p:nvPr/>
        </p:nvCxnSpPr>
        <p:spPr>
          <a:xfrm>
            <a:off x="8553513" y="4573934"/>
            <a:ext cx="15842" cy="1009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54">
            <a:extLst>
              <a:ext uri="{FF2B5EF4-FFF2-40B4-BE49-F238E27FC236}">
                <a16:creationId xmlns="" xmlns:a16="http://schemas.microsoft.com/office/drawing/2014/main" id="{5F419775-E0B4-43D9-A2A0-12BB467566B7}"/>
              </a:ext>
            </a:extLst>
          </p:cNvPr>
          <p:cNvCxnSpPr>
            <a:stCxn id="102" idx="1"/>
            <a:endCxn id="94" idx="6"/>
          </p:cNvCxnSpPr>
          <p:nvPr/>
        </p:nvCxnSpPr>
        <p:spPr>
          <a:xfrm flipH="1" flipV="1">
            <a:off x="8262925" y="4402397"/>
            <a:ext cx="261308" cy="1008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55">
            <a:extLst>
              <a:ext uri="{FF2B5EF4-FFF2-40B4-BE49-F238E27FC236}">
                <a16:creationId xmlns="" xmlns:a16="http://schemas.microsoft.com/office/drawing/2014/main" id="{CF289AB8-128C-45C8-A23A-C2FAC7C47BD3}"/>
              </a:ext>
            </a:extLst>
          </p:cNvPr>
          <p:cNvCxnSpPr>
            <a:stCxn id="95" idx="7"/>
            <a:endCxn id="100" idx="3"/>
          </p:cNvCxnSpPr>
          <p:nvPr/>
        </p:nvCxnSpPr>
        <p:spPr>
          <a:xfrm flipV="1">
            <a:off x="8660313" y="4606655"/>
            <a:ext cx="183312" cy="1058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56">
            <a:extLst>
              <a:ext uri="{FF2B5EF4-FFF2-40B4-BE49-F238E27FC236}">
                <a16:creationId xmlns="" xmlns:a16="http://schemas.microsoft.com/office/drawing/2014/main" id="{4378D2DD-33BE-4ECB-9D1E-09EC16C464A7}"/>
              </a:ext>
            </a:extLst>
          </p:cNvPr>
          <p:cNvCxnSpPr>
            <a:stCxn id="100" idx="0"/>
            <a:endCxn id="89" idx="4"/>
          </p:cNvCxnSpPr>
          <p:nvPr/>
        </p:nvCxnSpPr>
        <p:spPr>
          <a:xfrm flipV="1">
            <a:off x="8883869" y="4070427"/>
            <a:ext cx="92168" cy="4390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57">
            <a:extLst>
              <a:ext uri="{FF2B5EF4-FFF2-40B4-BE49-F238E27FC236}">
                <a16:creationId xmlns="" xmlns:a16="http://schemas.microsoft.com/office/drawing/2014/main" id="{E8F1F9EE-24FD-42EF-8386-CC1E4AD0DF27}"/>
              </a:ext>
            </a:extLst>
          </p:cNvPr>
          <p:cNvCxnSpPr>
            <a:stCxn id="100" idx="1"/>
            <a:endCxn id="99" idx="5"/>
          </p:cNvCxnSpPr>
          <p:nvPr/>
        </p:nvCxnSpPr>
        <p:spPr>
          <a:xfrm flipH="1" flipV="1">
            <a:off x="8653980" y="4305868"/>
            <a:ext cx="189644" cy="2202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58">
            <a:extLst>
              <a:ext uri="{FF2B5EF4-FFF2-40B4-BE49-F238E27FC236}">
                <a16:creationId xmlns="" xmlns:a16="http://schemas.microsoft.com/office/drawing/2014/main" id="{0881DA06-2AB3-41F1-959C-AA97B22BC4A3}"/>
              </a:ext>
            </a:extLst>
          </p:cNvPr>
          <p:cNvCxnSpPr>
            <a:stCxn id="100" idx="7"/>
            <a:endCxn id="90" idx="3"/>
          </p:cNvCxnSpPr>
          <p:nvPr/>
        </p:nvCxnSpPr>
        <p:spPr>
          <a:xfrm flipV="1">
            <a:off x="8924113" y="4415016"/>
            <a:ext cx="152848" cy="1111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59">
            <a:extLst>
              <a:ext uri="{FF2B5EF4-FFF2-40B4-BE49-F238E27FC236}">
                <a16:creationId xmlns="" xmlns:a16="http://schemas.microsoft.com/office/drawing/2014/main" id="{2FF4E19D-D53D-44AB-8923-F200FA54BD7A}"/>
              </a:ext>
            </a:extLst>
          </p:cNvPr>
          <p:cNvCxnSpPr>
            <a:stCxn id="100" idx="5"/>
            <a:endCxn id="91" idx="1"/>
          </p:cNvCxnSpPr>
          <p:nvPr/>
        </p:nvCxnSpPr>
        <p:spPr>
          <a:xfrm>
            <a:off x="8924113" y="4606655"/>
            <a:ext cx="120318" cy="11953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60">
            <a:extLst>
              <a:ext uri="{FF2B5EF4-FFF2-40B4-BE49-F238E27FC236}">
                <a16:creationId xmlns="" xmlns:a16="http://schemas.microsoft.com/office/drawing/2014/main" id="{4F290F8D-8783-41B2-8D1A-66EC0D923191}"/>
              </a:ext>
            </a:extLst>
          </p:cNvPr>
          <p:cNvCxnSpPr>
            <a:stCxn id="92" idx="0"/>
            <a:endCxn id="100" idx="4"/>
          </p:cNvCxnSpPr>
          <p:nvPr/>
        </p:nvCxnSpPr>
        <p:spPr>
          <a:xfrm flipV="1">
            <a:off x="8857030" y="4623325"/>
            <a:ext cx="26839" cy="435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0" name="Freeform 238">
            <a:extLst>
              <a:ext uri="{FF2B5EF4-FFF2-40B4-BE49-F238E27FC236}">
                <a16:creationId xmlns="" xmlns:a16="http://schemas.microsoft.com/office/drawing/2014/main" id="{4F8642DB-4C05-4EE3-9C4F-9DDC92D614C9}"/>
              </a:ext>
            </a:extLst>
          </p:cNvPr>
          <p:cNvSpPr/>
          <p:nvPr/>
        </p:nvSpPr>
        <p:spPr>
          <a:xfrm>
            <a:off x="10038211" y="5715288"/>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1" name="Oval 239">
            <a:extLst>
              <a:ext uri="{FF2B5EF4-FFF2-40B4-BE49-F238E27FC236}">
                <a16:creationId xmlns="" xmlns:a16="http://schemas.microsoft.com/office/drawing/2014/main" id="{CE9B9AC1-2D2C-4B0C-A9C7-A5AD4A7B0090}"/>
              </a:ext>
            </a:extLst>
          </p:cNvPr>
          <p:cNvSpPr/>
          <p:nvPr/>
        </p:nvSpPr>
        <p:spPr>
          <a:xfrm>
            <a:off x="10034723" y="5581911"/>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2" name="Oval 240">
            <a:extLst>
              <a:ext uri="{FF2B5EF4-FFF2-40B4-BE49-F238E27FC236}">
                <a16:creationId xmlns="" xmlns:a16="http://schemas.microsoft.com/office/drawing/2014/main" id="{9A0E31CB-2678-4C5F-81C2-1394E14839F4}"/>
              </a:ext>
            </a:extLst>
          </p:cNvPr>
          <p:cNvSpPr/>
          <p:nvPr/>
        </p:nvSpPr>
        <p:spPr>
          <a:xfrm>
            <a:off x="10411331" y="5581911"/>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3" name="Oval 241">
            <a:extLst>
              <a:ext uri="{FF2B5EF4-FFF2-40B4-BE49-F238E27FC236}">
                <a16:creationId xmlns="" xmlns:a16="http://schemas.microsoft.com/office/drawing/2014/main" id="{8627E98D-1BE9-4597-95F7-B39111982ECE}"/>
              </a:ext>
            </a:extLst>
          </p:cNvPr>
          <p:cNvSpPr/>
          <p:nvPr/>
        </p:nvSpPr>
        <p:spPr>
          <a:xfrm>
            <a:off x="10230696" y="5596460"/>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4" name="Oval 242">
            <a:extLst>
              <a:ext uri="{FF2B5EF4-FFF2-40B4-BE49-F238E27FC236}">
                <a16:creationId xmlns="" xmlns:a16="http://schemas.microsoft.com/office/drawing/2014/main" id="{AF41DD2A-3517-4095-9F43-19E5B8B055F8}"/>
              </a:ext>
            </a:extLst>
          </p:cNvPr>
          <p:cNvSpPr/>
          <p:nvPr/>
        </p:nvSpPr>
        <p:spPr>
          <a:xfrm>
            <a:off x="9909498" y="5363714"/>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5" name="Oval 243">
            <a:extLst>
              <a:ext uri="{FF2B5EF4-FFF2-40B4-BE49-F238E27FC236}">
                <a16:creationId xmlns="" xmlns:a16="http://schemas.microsoft.com/office/drawing/2014/main" id="{50FAB05B-868D-475D-AD06-92DA02AF12AD}"/>
              </a:ext>
            </a:extLst>
          </p:cNvPr>
          <p:cNvSpPr/>
          <p:nvPr/>
        </p:nvSpPr>
        <p:spPr>
          <a:xfrm>
            <a:off x="9772601" y="5153531"/>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6" name="Oval 244">
            <a:extLst>
              <a:ext uri="{FF2B5EF4-FFF2-40B4-BE49-F238E27FC236}">
                <a16:creationId xmlns="" xmlns:a16="http://schemas.microsoft.com/office/drawing/2014/main" id="{0070B6C2-BB3D-485A-8601-667745E73E60}"/>
              </a:ext>
            </a:extLst>
          </p:cNvPr>
          <p:cNvSpPr/>
          <p:nvPr/>
        </p:nvSpPr>
        <p:spPr>
          <a:xfrm>
            <a:off x="9736792" y="4889087"/>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7" name="Oval 245">
            <a:extLst>
              <a:ext uri="{FF2B5EF4-FFF2-40B4-BE49-F238E27FC236}">
                <a16:creationId xmlns="" xmlns:a16="http://schemas.microsoft.com/office/drawing/2014/main" id="{AC22599B-FEA7-41ED-8D0A-E8F5A90E9840}"/>
              </a:ext>
            </a:extLst>
          </p:cNvPr>
          <p:cNvSpPr/>
          <p:nvPr/>
        </p:nvSpPr>
        <p:spPr>
          <a:xfrm>
            <a:off x="9868995" y="4581589"/>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8" name="Oval 246">
            <a:extLst>
              <a:ext uri="{FF2B5EF4-FFF2-40B4-BE49-F238E27FC236}">
                <a16:creationId xmlns="" xmlns:a16="http://schemas.microsoft.com/office/drawing/2014/main" id="{DFE4B17C-BF8C-4B0C-A9F7-5A2AC06BBCCF}"/>
              </a:ext>
            </a:extLst>
          </p:cNvPr>
          <p:cNvSpPr/>
          <p:nvPr/>
        </p:nvSpPr>
        <p:spPr>
          <a:xfrm>
            <a:off x="10077949" y="4445182"/>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9" name="Oval 247">
            <a:extLst>
              <a:ext uri="{FF2B5EF4-FFF2-40B4-BE49-F238E27FC236}">
                <a16:creationId xmlns="" xmlns:a16="http://schemas.microsoft.com/office/drawing/2014/main" id="{9C517C6D-189B-44BC-8D28-2A37ACF203ED}"/>
              </a:ext>
            </a:extLst>
          </p:cNvPr>
          <p:cNvSpPr/>
          <p:nvPr/>
        </p:nvSpPr>
        <p:spPr>
          <a:xfrm>
            <a:off x="10329321" y="4431685"/>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0" name="Oval 248">
            <a:extLst>
              <a:ext uri="{FF2B5EF4-FFF2-40B4-BE49-F238E27FC236}">
                <a16:creationId xmlns="" xmlns:a16="http://schemas.microsoft.com/office/drawing/2014/main" id="{A556C42A-9CD6-4EAB-AE92-4A4EC8CEAC5A}"/>
              </a:ext>
            </a:extLst>
          </p:cNvPr>
          <p:cNvSpPr/>
          <p:nvPr/>
        </p:nvSpPr>
        <p:spPr>
          <a:xfrm>
            <a:off x="10598866" y="4602582"/>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1" name="Oval 249">
            <a:extLst>
              <a:ext uri="{FF2B5EF4-FFF2-40B4-BE49-F238E27FC236}">
                <a16:creationId xmlns="" xmlns:a16="http://schemas.microsoft.com/office/drawing/2014/main" id="{C609E2F9-4417-47F1-8698-0B1722CC7612}"/>
              </a:ext>
            </a:extLst>
          </p:cNvPr>
          <p:cNvSpPr/>
          <p:nvPr/>
        </p:nvSpPr>
        <p:spPr>
          <a:xfrm>
            <a:off x="10698708" y="4858084"/>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2" name="Oval 250">
            <a:extLst>
              <a:ext uri="{FF2B5EF4-FFF2-40B4-BE49-F238E27FC236}">
                <a16:creationId xmlns="" xmlns:a16="http://schemas.microsoft.com/office/drawing/2014/main" id="{D4F95EAB-1EC0-48AF-9351-091E9C3CBF1E}"/>
              </a:ext>
            </a:extLst>
          </p:cNvPr>
          <p:cNvSpPr/>
          <p:nvPr/>
        </p:nvSpPr>
        <p:spPr>
          <a:xfrm>
            <a:off x="10675701" y="5135090"/>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3" name="Oval 251">
            <a:extLst>
              <a:ext uri="{FF2B5EF4-FFF2-40B4-BE49-F238E27FC236}">
                <a16:creationId xmlns="" xmlns:a16="http://schemas.microsoft.com/office/drawing/2014/main" id="{C9E7D043-727D-47D2-B215-6DEE98A7E137}"/>
              </a:ext>
            </a:extLst>
          </p:cNvPr>
          <p:cNvSpPr/>
          <p:nvPr/>
        </p:nvSpPr>
        <p:spPr>
          <a:xfrm>
            <a:off x="10525665" y="5382166"/>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4" name="Oval 252">
            <a:extLst>
              <a:ext uri="{FF2B5EF4-FFF2-40B4-BE49-F238E27FC236}">
                <a16:creationId xmlns="" xmlns:a16="http://schemas.microsoft.com/office/drawing/2014/main" id="{E79CED89-B943-404A-8B59-235210F53368}"/>
              </a:ext>
            </a:extLst>
          </p:cNvPr>
          <p:cNvSpPr/>
          <p:nvPr/>
        </p:nvSpPr>
        <p:spPr>
          <a:xfrm>
            <a:off x="10118826" y="5338004"/>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5" name="Oval 253">
            <a:extLst>
              <a:ext uri="{FF2B5EF4-FFF2-40B4-BE49-F238E27FC236}">
                <a16:creationId xmlns="" xmlns:a16="http://schemas.microsoft.com/office/drawing/2014/main" id="{F6062249-F641-4113-B281-1F299DCFD9D4}"/>
              </a:ext>
            </a:extLst>
          </p:cNvPr>
          <p:cNvSpPr/>
          <p:nvPr/>
        </p:nvSpPr>
        <p:spPr>
          <a:xfrm>
            <a:off x="10010282" y="4855631"/>
            <a:ext cx="124487" cy="124487"/>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6" name="Oval 254">
            <a:extLst>
              <a:ext uri="{FF2B5EF4-FFF2-40B4-BE49-F238E27FC236}">
                <a16:creationId xmlns="" xmlns:a16="http://schemas.microsoft.com/office/drawing/2014/main" id="{ABE7FFCF-9DE3-462C-847E-7F39AA0EFFFF}"/>
              </a:ext>
            </a:extLst>
          </p:cNvPr>
          <p:cNvSpPr/>
          <p:nvPr/>
        </p:nvSpPr>
        <p:spPr>
          <a:xfrm>
            <a:off x="10260516" y="5110568"/>
            <a:ext cx="181952" cy="181952"/>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7" name="Oval 255">
            <a:extLst>
              <a:ext uri="{FF2B5EF4-FFF2-40B4-BE49-F238E27FC236}">
                <a16:creationId xmlns="" xmlns:a16="http://schemas.microsoft.com/office/drawing/2014/main" id="{B0230007-7AEE-4BE0-9191-B107DE70B2F6}"/>
              </a:ext>
            </a:extLst>
          </p:cNvPr>
          <p:cNvSpPr/>
          <p:nvPr/>
        </p:nvSpPr>
        <p:spPr>
          <a:xfrm>
            <a:off x="10140931" y="5051996"/>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8" name="Oval 256">
            <a:extLst>
              <a:ext uri="{FF2B5EF4-FFF2-40B4-BE49-F238E27FC236}">
                <a16:creationId xmlns="" xmlns:a16="http://schemas.microsoft.com/office/drawing/2014/main" id="{2FE53102-0901-4EAE-8346-4137E1A8E2BD}"/>
              </a:ext>
            </a:extLst>
          </p:cNvPr>
          <p:cNvSpPr/>
          <p:nvPr/>
        </p:nvSpPr>
        <p:spPr>
          <a:xfrm>
            <a:off x="9943244" y="5074126"/>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9" name="Oval 257">
            <a:extLst>
              <a:ext uri="{FF2B5EF4-FFF2-40B4-BE49-F238E27FC236}">
                <a16:creationId xmlns="" xmlns:a16="http://schemas.microsoft.com/office/drawing/2014/main" id="{EF3D5E82-A24E-4952-A9AC-F7DAFBD82928}"/>
              </a:ext>
            </a:extLst>
          </p:cNvPr>
          <p:cNvSpPr/>
          <p:nvPr/>
        </p:nvSpPr>
        <p:spPr>
          <a:xfrm>
            <a:off x="10258548" y="4630415"/>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0" name="Oval 258">
            <a:extLst>
              <a:ext uri="{FF2B5EF4-FFF2-40B4-BE49-F238E27FC236}">
                <a16:creationId xmlns="" xmlns:a16="http://schemas.microsoft.com/office/drawing/2014/main" id="{F3BFB4CC-0968-4592-B7C9-D763156A8C3B}"/>
              </a:ext>
            </a:extLst>
          </p:cNvPr>
          <p:cNvSpPr/>
          <p:nvPr/>
        </p:nvSpPr>
        <p:spPr>
          <a:xfrm>
            <a:off x="10342628" y="4780889"/>
            <a:ext cx="80505" cy="8050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1" name="Oval 259">
            <a:extLst>
              <a:ext uri="{FF2B5EF4-FFF2-40B4-BE49-F238E27FC236}">
                <a16:creationId xmlns="" xmlns:a16="http://schemas.microsoft.com/office/drawing/2014/main" id="{D2CAD21E-EE8A-4CA3-AA28-F6BC18B2C2A3}"/>
              </a:ext>
            </a:extLst>
          </p:cNvPr>
          <p:cNvSpPr/>
          <p:nvPr/>
        </p:nvSpPr>
        <p:spPr>
          <a:xfrm>
            <a:off x="10533680" y="4993621"/>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2" name="Oval 260">
            <a:extLst>
              <a:ext uri="{FF2B5EF4-FFF2-40B4-BE49-F238E27FC236}">
                <a16:creationId xmlns="" xmlns:a16="http://schemas.microsoft.com/office/drawing/2014/main" id="{E509F61B-E223-4EA7-99A7-75732008CC0B}"/>
              </a:ext>
            </a:extLst>
          </p:cNvPr>
          <p:cNvSpPr/>
          <p:nvPr/>
        </p:nvSpPr>
        <p:spPr>
          <a:xfrm>
            <a:off x="10014943" y="4631397"/>
            <a:ext cx="124487" cy="1244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3" name="Oval 261">
            <a:extLst>
              <a:ext uri="{FF2B5EF4-FFF2-40B4-BE49-F238E27FC236}">
                <a16:creationId xmlns="" xmlns:a16="http://schemas.microsoft.com/office/drawing/2014/main" id="{CC112BB0-3870-4EA7-B093-86FCC3D3CF45}"/>
              </a:ext>
            </a:extLst>
          </p:cNvPr>
          <p:cNvSpPr/>
          <p:nvPr/>
        </p:nvSpPr>
        <p:spPr>
          <a:xfrm>
            <a:off x="10311002" y="4980623"/>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174" name="Straight Connector 262">
            <a:extLst>
              <a:ext uri="{FF2B5EF4-FFF2-40B4-BE49-F238E27FC236}">
                <a16:creationId xmlns="" xmlns:a16="http://schemas.microsoft.com/office/drawing/2014/main" id="{FC053F52-D28F-4A1C-AC7A-F6471E570FC2}"/>
              </a:ext>
            </a:extLst>
          </p:cNvPr>
          <p:cNvCxnSpPr>
            <a:stCxn id="151" idx="6"/>
            <a:endCxn id="153" idx="2"/>
          </p:cNvCxnSpPr>
          <p:nvPr/>
        </p:nvCxnSpPr>
        <p:spPr>
          <a:xfrm>
            <a:off x="10115228" y="5622164"/>
            <a:ext cx="115469" cy="35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263">
            <a:extLst>
              <a:ext uri="{FF2B5EF4-FFF2-40B4-BE49-F238E27FC236}">
                <a16:creationId xmlns="" xmlns:a16="http://schemas.microsoft.com/office/drawing/2014/main" id="{DC656ACC-D29A-49FD-B5B5-AA13E9B9DDBF}"/>
              </a:ext>
            </a:extLst>
          </p:cNvPr>
          <p:cNvCxnSpPr>
            <a:stCxn id="153" idx="6"/>
            <a:endCxn id="152" idx="2"/>
          </p:cNvCxnSpPr>
          <p:nvPr/>
        </p:nvCxnSpPr>
        <p:spPr>
          <a:xfrm flipV="1">
            <a:off x="10289268" y="5611197"/>
            <a:ext cx="122063" cy="145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264">
            <a:extLst>
              <a:ext uri="{FF2B5EF4-FFF2-40B4-BE49-F238E27FC236}">
                <a16:creationId xmlns="" xmlns:a16="http://schemas.microsoft.com/office/drawing/2014/main" id="{70C0BC72-B1A9-407B-BA9E-FDFB8B9E946E}"/>
              </a:ext>
            </a:extLst>
          </p:cNvPr>
          <p:cNvCxnSpPr>
            <a:stCxn id="152" idx="7"/>
            <a:endCxn id="163" idx="3"/>
          </p:cNvCxnSpPr>
          <p:nvPr/>
        </p:nvCxnSpPr>
        <p:spPr>
          <a:xfrm flipV="1">
            <a:off x="10461325" y="5432159"/>
            <a:ext cx="72918" cy="15833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265">
            <a:extLst>
              <a:ext uri="{FF2B5EF4-FFF2-40B4-BE49-F238E27FC236}">
                <a16:creationId xmlns="" xmlns:a16="http://schemas.microsoft.com/office/drawing/2014/main" id="{8002D6DE-EF78-437E-B6C7-11EE790DED08}"/>
              </a:ext>
            </a:extLst>
          </p:cNvPr>
          <p:cNvCxnSpPr>
            <a:stCxn id="163" idx="7"/>
            <a:endCxn id="162" idx="3"/>
          </p:cNvCxnSpPr>
          <p:nvPr/>
        </p:nvCxnSpPr>
        <p:spPr>
          <a:xfrm flipV="1">
            <a:off x="10575658" y="5203805"/>
            <a:ext cx="111832" cy="1869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266">
            <a:extLst>
              <a:ext uri="{FF2B5EF4-FFF2-40B4-BE49-F238E27FC236}">
                <a16:creationId xmlns="" xmlns:a16="http://schemas.microsoft.com/office/drawing/2014/main" id="{585A4DE4-FDDD-4810-9A0E-44A26F1396E8}"/>
              </a:ext>
            </a:extLst>
          </p:cNvPr>
          <p:cNvCxnSpPr>
            <a:stCxn id="162" idx="0"/>
            <a:endCxn id="161" idx="4"/>
          </p:cNvCxnSpPr>
          <p:nvPr/>
        </p:nvCxnSpPr>
        <p:spPr>
          <a:xfrm flipV="1">
            <a:off x="10715953" y="4938588"/>
            <a:ext cx="23007" cy="19650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267">
            <a:extLst>
              <a:ext uri="{FF2B5EF4-FFF2-40B4-BE49-F238E27FC236}">
                <a16:creationId xmlns="" xmlns:a16="http://schemas.microsoft.com/office/drawing/2014/main" id="{58EA2D36-F596-498C-A400-3378942BE547}"/>
              </a:ext>
            </a:extLst>
          </p:cNvPr>
          <p:cNvCxnSpPr>
            <a:stCxn id="161" idx="0"/>
            <a:endCxn id="160" idx="5"/>
          </p:cNvCxnSpPr>
          <p:nvPr/>
        </p:nvCxnSpPr>
        <p:spPr>
          <a:xfrm flipH="1" flipV="1">
            <a:off x="10667582" y="4671298"/>
            <a:ext cx="71379" cy="1867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268">
            <a:extLst>
              <a:ext uri="{FF2B5EF4-FFF2-40B4-BE49-F238E27FC236}">
                <a16:creationId xmlns="" xmlns:a16="http://schemas.microsoft.com/office/drawing/2014/main" id="{00594F15-2ECA-400A-9531-BB17A92A324F}"/>
              </a:ext>
            </a:extLst>
          </p:cNvPr>
          <p:cNvCxnSpPr>
            <a:stCxn id="160" idx="1"/>
            <a:endCxn id="159" idx="6"/>
          </p:cNvCxnSpPr>
          <p:nvPr/>
        </p:nvCxnSpPr>
        <p:spPr>
          <a:xfrm flipH="1" flipV="1">
            <a:off x="10409825" y="4471937"/>
            <a:ext cx="200831" cy="1424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269">
            <a:extLst>
              <a:ext uri="{FF2B5EF4-FFF2-40B4-BE49-F238E27FC236}">
                <a16:creationId xmlns="" xmlns:a16="http://schemas.microsoft.com/office/drawing/2014/main" id="{DEA17C74-EFAD-4CD8-BEA3-4DD079F4A2AE}"/>
              </a:ext>
            </a:extLst>
          </p:cNvPr>
          <p:cNvCxnSpPr>
            <a:stCxn id="159" idx="2"/>
            <a:endCxn id="158" idx="6"/>
          </p:cNvCxnSpPr>
          <p:nvPr/>
        </p:nvCxnSpPr>
        <p:spPr>
          <a:xfrm flipH="1">
            <a:off x="10158454" y="4471937"/>
            <a:ext cx="170866" cy="1349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270">
            <a:extLst>
              <a:ext uri="{FF2B5EF4-FFF2-40B4-BE49-F238E27FC236}">
                <a16:creationId xmlns="" xmlns:a16="http://schemas.microsoft.com/office/drawing/2014/main" id="{89BA68EC-D596-4032-976B-E96B38FE7B50}"/>
              </a:ext>
            </a:extLst>
          </p:cNvPr>
          <p:cNvCxnSpPr>
            <a:stCxn id="158" idx="2"/>
            <a:endCxn id="157" idx="7"/>
          </p:cNvCxnSpPr>
          <p:nvPr/>
        </p:nvCxnSpPr>
        <p:spPr>
          <a:xfrm flipH="1">
            <a:off x="9937711" y="4485434"/>
            <a:ext cx="140239" cy="1079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271">
            <a:extLst>
              <a:ext uri="{FF2B5EF4-FFF2-40B4-BE49-F238E27FC236}">
                <a16:creationId xmlns="" xmlns:a16="http://schemas.microsoft.com/office/drawing/2014/main" id="{81C361F5-D3AB-44A3-9F95-561CA35F263A}"/>
              </a:ext>
            </a:extLst>
          </p:cNvPr>
          <p:cNvCxnSpPr>
            <a:stCxn id="157" idx="3"/>
            <a:endCxn id="156" idx="0"/>
          </p:cNvCxnSpPr>
          <p:nvPr/>
        </p:nvCxnSpPr>
        <p:spPr>
          <a:xfrm flipH="1">
            <a:off x="9777044" y="4650304"/>
            <a:ext cx="103741" cy="2387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272">
            <a:extLst>
              <a:ext uri="{FF2B5EF4-FFF2-40B4-BE49-F238E27FC236}">
                <a16:creationId xmlns="" xmlns:a16="http://schemas.microsoft.com/office/drawing/2014/main" id="{C75D7D5C-EDBC-445E-80CC-90C79623D2B4}"/>
              </a:ext>
            </a:extLst>
          </p:cNvPr>
          <p:cNvCxnSpPr>
            <a:stCxn id="156" idx="4"/>
            <a:endCxn id="155" idx="0"/>
          </p:cNvCxnSpPr>
          <p:nvPr/>
        </p:nvCxnSpPr>
        <p:spPr>
          <a:xfrm>
            <a:off x="9777044" y="4969592"/>
            <a:ext cx="35809" cy="1839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273">
            <a:extLst>
              <a:ext uri="{FF2B5EF4-FFF2-40B4-BE49-F238E27FC236}">
                <a16:creationId xmlns="" xmlns:a16="http://schemas.microsoft.com/office/drawing/2014/main" id="{D63D51AE-02CA-4617-B894-6F42441944B4}"/>
              </a:ext>
            </a:extLst>
          </p:cNvPr>
          <p:cNvCxnSpPr>
            <a:stCxn id="155" idx="5"/>
            <a:endCxn id="154" idx="1"/>
          </p:cNvCxnSpPr>
          <p:nvPr/>
        </p:nvCxnSpPr>
        <p:spPr>
          <a:xfrm>
            <a:off x="9841316" y="5222246"/>
            <a:ext cx="79972" cy="1532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274">
            <a:extLst>
              <a:ext uri="{FF2B5EF4-FFF2-40B4-BE49-F238E27FC236}">
                <a16:creationId xmlns="" xmlns:a16="http://schemas.microsoft.com/office/drawing/2014/main" id="{41C6DBBE-6A8F-49F7-ABBC-6D195E8093F8}"/>
              </a:ext>
            </a:extLst>
          </p:cNvPr>
          <p:cNvCxnSpPr>
            <a:stCxn id="154" idx="4"/>
            <a:endCxn id="151" idx="1"/>
          </p:cNvCxnSpPr>
          <p:nvPr/>
        </p:nvCxnSpPr>
        <p:spPr>
          <a:xfrm>
            <a:off x="9949750" y="5444219"/>
            <a:ext cx="96762" cy="1494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275">
            <a:extLst>
              <a:ext uri="{FF2B5EF4-FFF2-40B4-BE49-F238E27FC236}">
                <a16:creationId xmlns="" xmlns:a16="http://schemas.microsoft.com/office/drawing/2014/main" id="{898DB1F8-3090-4F05-80A0-3B7788DFC2AD}"/>
              </a:ext>
            </a:extLst>
          </p:cNvPr>
          <p:cNvCxnSpPr>
            <a:stCxn id="151" idx="7"/>
            <a:endCxn id="164" idx="4"/>
          </p:cNvCxnSpPr>
          <p:nvPr/>
        </p:nvCxnSpPr>
        <p:spPr>
          <a:xfrm flipV="1">
            <a:off x="10103438" y="5396575"/>
            <a:ext cx="44674" cy="1971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276">
            <a:extLst>
              <a:ext uri="{FF2B5EF4-FFF2-40B4-BE49-F238E27FC236}">
                <a16:creationId xmlns="" xmlns:a16="http://schemas.microsoft.com/office/drawing/2014/main" id="{28A77EE6-CB20-4FBA-A8FA-862BCB280ECC}"/>
              </a:ext>
            </a:extLst>
          </p:cNvPr>
          <p:cNvCxnSpPr>
            <a:stCxn id="164" idx="6"/>
            <a:endCxn id="163" idx="2"/>
          </p:cNvCxnSpPr>
          <p:nvPr/>
        </p:nvCxnSpPr>
        <p:spPr>
          <a:xfrm>
            <a:off x="10177398" y="5367290"/>
            <a:ext cx="348267" cy="441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277">
            <a:extLst>
              <a:ext uri="{FF2B5EF4-FFF2-40B4-BE49-F238E27FC236}">
                <a16:creationId xmlns="" xmlns:a16="http://schemas.microsoft.com/office/drawing/2014/main" id="{B65B431B-EED2-4D12-8AC8-EB39B65FBCFE}"/>
              </a:ext>
            </a:extLst>
          </p:cNvPr>
          <p:cNvCxnSpPr>
            <a:stCxn id="164" idx="5"/>
            <a:endCxn id="153" idx="0"/>
          </p:cNvCxnSpPr>
          <p:nvPr/>
        </p:nvCxnSpPr>
        <p:spPr>
          <a:xfrm>
            <a:off x="10168820" y="5387998"/>
            <a:ext cx="91163" cy="208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278">
            <a:extLst>
              <a:ext uri="{FF2B5EF4-FFF2-40B4-BE49-F238E27FC236}">
                <a16:creationId xmlns="" xmlns:a16="http://schemas.microsoft.com/office/drawing/2014/main" id="{E54449A6-B514-4084-AD2C-41E68A36DC73}"/>
              </a:ext>
            </a:extLst>
          </p:cNvPr>
          <p:cNvCxnSpPr>
            <a:stCxn id="152" idx="1"/>
            <a:endCxn id="164" idx="5"/>
          </p:cNvCxnSpPr>
          <p:nvPr/>
        </p:nvCxnSpPr>
        <p:spPr>
          <a:xfrm flipH="1" flipV="1">
            <a:off x="10168820" y="5387998"/>
            <a:ext cx="251089" cy="2024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279">
            <a:extLst>
              <a:ext uri="{FF2B5EF4-FFF2-40B4-BE49-F238E27FC236}">
                <a16:creationId xmlns="" xmlns:a16="http://schemas.microsoft.com/office/drawing/2014/main" id="{16515964-D4EA-4829-8C9E-CBFEEF8DA88C}"/>
              </a:ext>
            </a:extLst>
          </p:cNvPr>
          <p:cNvCxnSpPr>
            <a:stCxn id="164" idx="1"/>
            <a:endCxn id="168" idx="5"/>
          </p:cNvCxnSpPr>
          <p:nvPr/>
        </p:nvCxnSpPr>
        <p:spPr>
          <a:xfrm flipH="1" flipV="1">
            <a:off x="9993237" y="5124120"/>
            <a:ext cx="134166" cy="222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280">
            <a:extLst>
              <a:ext uri="{FF2B5EF4-FFF2-40B4-BE49-F238E27FC236}">
                <a16:creationId xmlns="" xmlns:a16="http://schemas.microsoft.com/office/drawing/2014/main" id="{DC3C64B8-B92D-43CB-A03A-BFF202CBD622}"/>
              </a:ext>
            </a:extLst>
          </p:cNvPr>
          <p:cNvCxnSpPr>
            <a:stCxn id="154" idx="7"/>
            <a:endCxn id="164" idx="2"/>
          </p:cNvCxnSpPr>
          <p:nvPr/>
        </p:nvCxnSpPr>
        <p:spPr>
          <a:xfrm flipV="1">
            <a:off x="9978213" y="5367290"/>
            <a:ext cx="140613" cy="82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281">
            <a:extLst>
              <a:ext uri="{FF2B5EF4-FFF2-40B4-BE49-F238E27FC236}">
                <a16:creationId xmlns="" xmlns:a16="http://schemas.microsoft.com/office/drawing/2014/main" id="{2F186CE1-7C2E-43D0-9A24-EB059FC84187}"/>
              </a:ext>
            </a:extLst>
          </p:cNvPr>
          <p:cNvCxnSpPr>
            <a:stCxn id="168" idx="3"/>
            <a:endCxn id="155" idx="7"/>
          </p:cNvCxnSpPr>
          <p:nvPr/>
        </p:nvCxnSpPr>
        <p:spPr>
          <a:xfrm flipH="1">
            <a:off x="9841316" y="5124120"/>
            <a:ext cx="110506" cy="412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282">
            <a:extLst>
              <a:ext uri="{FF2B5EF4-FFF2-40B4-BE49-F238E27FC236}">
                <a16:creationId xmlns="" xmlns:a16="http://schemas.microsoft.com/office/drawing/2014/main" id="{D4C7DDE8-E150-4B9B-A9C5-11C95C6A2C5E}"/>
              </a:ext>
            </a:extLst>
          </p:cNvPr>
          <p:cNvCxnSpPr>
            <a:stCxn id="154" idx="0"/>
            <a:endCxn id="168" idx="4"/>
          </p:cNvCxnSpPr>
          <p:nvPr/>
        </p:nvCxnSpPr>
        <p:spPr>
          <a:xfrm flipV="1">
            <a:off x="9949750" y="5132698"/>
            <a:ext cx="22779" cy="2310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283">
            <a:extLst>
              <a:ext uri="{FF2B5EF4-FFF2-40B4-BE49-F238E27FC236}">
                <a16:creationId xmlns="" xmlns:a16="http://schemas.microsoft.com/office/drawing/2014/main" id="{D0220C6D-DCD8-4F2F-A7ED-EE30F660FE73}"/>
              </a:ext>
            </a:extLst>
          </p:cNvPr>
          <p:cNvCxnSpPr>
            <a:stCxn id="168" idx="0"/>
            <a:endCxn id="157" idx="4"/>
          </p:cNvCxnSpPr>
          <p:nvPr/>
        </p:nvCxnSpPr>
        <p:spPr>
          <a:xfrm flipH="1" flipV="1">
            <a:off x="9909248" y="4662093"/>
            <a:ext cx="63282" cy="4120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284">
            <a:extLst>
              <a:ext uri="{FF2B5EF4-FFF2-40B4-BE49-F238E27FC236}">
                <a16:creationId xmlns="" xmlns:a16="http://schemas.microsoft.com/office/drawing/2014/main" id="{B9D8CEF7-A64E-4A17-9DE5-30AD6C7A71A6}"/>
              </a:ext>
            </a:extLst>
          </p:cNvPr>
          <p:cNvCxnSpPr>
            <a:stCxn id="168" idx="1"/>
            <a:endCxn id="156" idx="6"/>
          </p:cNvCxnSpPr>
          <p:nvPr/>
        </p:nvCxnSpPr>
        <p:spPr>
          <a:xfrm flipH="1" flipV="1">
            <a:off x="9817297" y="4929339"/>
            <a:ext cx="134525" cy="15336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285">
            <a:extLst>
              <a:ext uri="{FF2B5EF4-FFF2-40B4-BE49-F238E27FC236}">
                <a16:creationId xmlns="" xmlns:a16="http://schemas.microsoft.com/office/drawing/2014/main" id="{6448AD28-18DB-44BF-B633-8CBFEB363C9E}"/>
              </a:ext>
            </a:extLst>
          </p:cNvPr>
          <p:cNvCxnSpPr>
            <a:stCxn id="157" idx="6"/>
            <a:endCxn id="172" idx="1"/>
          </p:cNvCxnSpPr>
          <p:nvPr/>
        </p:nvCxnSpPr>
        <p:spPr>
          <a:xfrm>
            <a:off x="9949500" y="4621841"/>
            <a:ext cx="83673" cy="277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286">
            <a:extLst>
              <a:ext uri="{FF2B5EF4-FFF2-40B4-BE49-F238E27FC236}">
                <a16:creationId xmlns="" xmlns:a16="http://schemas.microsoft.com/office/drawing/2014/main" id="{60A41F23-C4B0-409A-A346-E215345B04D6}"/>
              </a:ext>
            </a:extLst>
          </p:cNvPr>
          <p:cNvCxnSpPr>
            <a:stCxn id="172" idx="4"/>
            <a:endCxn id="165" idx="0"/>
          </p:cNvCxnSpPr>
          <p:nvPr/>
        </p:nvCxnSpPr>
        <p:spPr>
          <a:xfrm flipH="1">
            <a:off x="10072525" y="4755884"/>
            <a:ext cx="4661" cy="9974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287">
            <a:extLst>
              <a:ext uri="{FF2B5EF4-FFF2-40B4-BE49-F238E27FC236}">
                <a16:creationId xmlns="" xmlns:a16="http://schemas.microsoft.com/office/drawing/2014/main" id="{49ED75D4-5A65-4EA5-9438-D7DEB592B7A7}"/>
              </a:ext>
            </a:extLst>
          </p:cNvPr>
          <p:cNvCxnSpPr>
            <a:stCxn id="165" idx="5"/>
            <a:endCxn id="167" idx="1"/>
          </p:cNvCxnSpPr>
          <p:nvPr/>
        </p:nvCxnSpPr>
        <p:spPr>
          <a:xfrm>
            <a:off x="10116538" y="4961887"/>
            <a:ext cx="32971" cy="986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288">
            <a:extLst>
              <a:ext uri="{FF2B5EF4-FFF2-40B4-BE49-F238E27FC236}">
                <a16:creationId xmlns="" xmlns:a16="http://schemas.microsoft.com/office/drawing/2014/main" id="{55F46B8F-3996-419C-AEAE-3B28DBEB76DC}"/>
              </a:ext>
            </a:extLst>
          </p:cNvPr>
          <p:cNvCxnSpPr>
            <a:stCxn id="167" idx="5"/>
            <a:endCxn id="166" idx="1"/>
          </p:cNvCxnSpPr>
          <p:nvPr/>
        </p:nvCxnSpPr>
        <p:spPr>
          <a:xfrm>
            <a:off x="10190925" y="5101990"/>
            <a:ext cx="96237" cy="35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89">
            <a:extLst>
              <a:ext uri="{FF2B5EF4-FFF2-40B4-BE49-F238E27FC236}">
                <a16:creationId xmlns="" xmlns:a16="http://schemas.microsoft.com/office/drawing/2014/main" id="{1882A31F-802D-46F0-8CEB-6E6AE1E17AFC}"/>
              </a:ext>
            </a:extLst>
          </p:cNvPr>
          <p:cNvCxnSpPr>
            <a:stCxn id="166" idx="5"/>
            <a:endCxn id="163" idx="1"/>
          </p:cNvCxnSpPr>
          <p:nvPr/>
        </p:nvCxnSpPr>
        <p:spPr>
          <a:xfrm>
            <a:off x="10415822" y="5265873"/>
            <a:ext cx="118421" cy="1248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90">
            <a:extLst>
              <a:ext uri="{FF2B5EF4-FFF2-40B4-BE49-F238E27FC236}">
                <a16:creationId xmlns="" xmlns:a16="http://schemas.microsoft.com/office/drawing/2014/main" id="{44BC6795-A58A-4104-BDB5-5090ECEAD1B0}"/>
              </a:ext>
            </a:extLst>
          </p:cNvPr>
          <p:cNvCxnSpPr>
            <a:stCxn id="166" idx="3"/>
            <a:endCxn id="164" idx="7"/>
          </p:cNvCxnSpPr>
          <p:nvPr/>
        </p:nvCxnSpPr>
        <p:spPr>
          <a:xfrm flipH="1">
            <a:off x="10168820" y="5265873"/>
            <a:ext cx="118343" cy="8070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91">
            <a:extLst>
              <a:ext uri="{FF2B5EF4-FFF2-40B4-BE49-F238E27FC236}">
                <a16:creationId xmlns="" xmlns:a16="http://schemas.microsoft.com/office/drawing/2014/main" id="{1FD509AC-386E-4400-B45C-0B9E23C6A618}"/>
              </a:ext>
            </a:extLst>
          </p:cNvPr>
          <p:cNvCxnSpPr>
            <a:stCxn id="167" idx="3"/>
            <a:endCxn id="168" idx="6"/>
          </p:cNvCxnSpPr>
          <p:nvPr/>
        </p:nvCxnSpPr>
        <p:spPr>
          <a:xfrm flipH="1">
            <a:off x="10001815" y="5101990"/>
            <a:ext cx="147694" cy="142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92">
            <a:extLst>
              <a:ext uri="{FF2B5EF4-FFF2-40B4-BE49-F238E27FC236}">
                <a16:creationId xmlns="" xmlns:a16="http://schemas.microsoft.com/office/drawing/2014/main" id="{9BB8D2D0-AE9E-49CA-A61A-D68C55A9CA80}"/>
              </a:ext>
            </a:extLst>
          </p:cNvPr>
          <p:cNvCxnSpPr>
            <a:stCxn id="165" idx="3"/>
            <a:endCxn id="168" idx="7"/>
          </p:cNvCxnSpPr>
          <p:nvPr/>
        </p:nvCxnSpPr>
        <p:spPr>
          <a:xfrm flipH="1">
            <a:off x="9993237" y="4961887"/>
            <a:ext cx="35275" cy="1208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93">
            <a:extLst>
              <a:ext uri="{FF2B5EF4-FFF2-40B4-BE49-F238E27FC236}">
                <a16:creationId xmlns="" xmlns:a16="http://schemas.microsoft.com/office/drawing/2014/main" id="{91695A54-66C5-435D-B1D7-1557FB4404E5}"/>
              </a:ext>
            </a:extLst>
          </p:cNvPr>
          <p:cNvCxnSpPr>
            <a:stCxn id="165" idx="7"/>
            <a:endCxn id="169" idx="3"/>
          </p:cNvCxnSpPr>
          <p:nvPr/>
        </p:nvCxnSpPr>
        <p:spPr>
          <a:xfrm flipV="1">
            <a:off x="10116538" y="4680408"/>
            <a:ext cx="150588" cy="19345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94">
            <a:extLst>
              <a:ext uri="{FF2B5EF4-FFF2-40B4-BE49-F238E27FC236}">
                <a16:creationId xmlns="" xmlns:a16="http://schemas.microsoft.com/office/drawing/2014/main" id="{505F4660-688C-4575-87BB-3AB5CF27524F}"/>
              </a:ext>
            </a:extLst>
          </p:cNvPr>
          <p:cNvCxnSpPr>
            <a:stCxn id="169" idx="7"/>
            <a:endCxn id="159" idx="3"/>
          </p:cNvCxnSpPr>
          <p:nvPr/>
        </p:nvCxnSpPr>
        <p:spPr>
          <a:xfrm flipV="1">
            <a:off x="10308542" y="4500400"/>
            <a:ext cx="32568" cy="1385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95">
            <a:extLst>
              <a:ext uri="{FF2B5EF4-FFF2-40B4-BE49-F238E27FC236}">
                <a16:creationId xmlns="" xmlns:a16="http://schemas.microsoft.com/office/drawing/2014/main" id="{5493B761-9F66-4D81-831F-1598092B983C}"/>
              </a:ext>
            </a:extLst>
          </p:cNvPr>
          <p:cNvCxnSpPr>
            <a:stCxn id="172" idx="7"/>
            <a:endCxn id="159" idx="3"/>
          </p:cNvCxnSpPr>
          <p:nvPr/>
        </p:nvCxnSpPr>
        <p:spPr>
          <a:xfrm flipV="1">
            <a:off x="10121198" y="4500400"/>
            <a:ext cx="219912" cy="1492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96">
            <a:extLst>
              <a:ext uri="{FF2B5EF4-FFF2-40B4-BE49-F238E27FC236}">
                <a16:creationId xmlns="" xmlns:a16="http://schemas.microsoft.com/office/drawing/2014/main" id="{B706DBFC-0802-4644-A49D-6E008205B98C}"/>
              </a:ext>
            </a:extLst>
          </p:cNvPr>
          <p:cNvCxnSpPr>
            <a:stCxn id="158" idx="5"/>
            <a:endCxn id="169" idx="1"/>
          </p:cNvCxnSpPr>
          <p:nvPr/>
        </p:nvCxnSpPr>
        <p:spPr>
          <a:xfrm>
            <a:off x="10146665" y="4513897"/>
            <a:ext cx="120462" cy="1250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97">
            <a:extLst>
              <a:ext uri="{FF2B5EF4-FFF2-40B4-BE49-F238E27FC236}">
                <a16:creationId xmlns="" xmlns:a16="http://schemas.microsoft.com/office/drawing/2014/main" id="{3267818C-DE59-4E36-984C-844E6DCAF6E4}"/>
              </a:ext>
            </a:extLst>
          </p:cNvPr>
          <p:cNvCxnSpPr>
            <a:stCxn id="170" idx="7"/>
            <a:endCxn id="160" idx="3"/>
          </p:cNvCxnSpPr>
          <p:nvPr/>
        </p:nvCxnSpPr>
        <p:spPr>
          <a:xfrm flipV="1">
            <a:off x="10411343" y="4671298"/>
            <a:ext cx="199313" cy="121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98">
            <a:extLst>
              <a:ext uri="{FF2B5EF4-FFF2-40B4-BE49-F238E27FC236}">
                <a16:creationId xmlns="" xmlns:a16="http://schemas.microsoft.com/office/drawing/2014/main" id="{88BF87C5-8332-45E9-93F2-E29834C09931}"/>
              </a:ext>
            </a:extLst>
          </p:cNvPr>
          <p:cNvCxnSpPr>
            <a:stCxn id="170" idx="0"/>
            <a:endCxn id="159" idx="4"/>
          </p:cNvCxnSpPr>
          <p:nvPr/>
        </p:nvCxnSpPr>
        <p:spPr>
          <a:xfrm flipH="1" flipV="1">
            <a:off x="10369573" y="4512190"/>
            <a:ext cx="13308" cy="2686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99">
            <a:extLst>
              <a:ext uri="{FF2B5EF4-FFF2-40B4-BE49-F238E27FC236}">
                <a16:creationId xmlns="" xmlns:a16="http://schemas.microsoft.com/office/drawing/2014/main" id="{A9692ED1-B04B-4E19-9FDE-787D75CCD255}"/>
              </a:ext>
            </a:extLst>
          </p:cNvPr>
          <p:cNvCxnSpPr>
            <a:stCxn id="170" idx="1"/>
            <a:endCxn id="169" idx="5"/>
          </p:cNvCxnSpPr>
          <p:nvPr/>
        </p:nvCxnSpPr>
        <p:spPr>
          <a:xfrm flipH="1" flipV="1">
            <a:off x="10308542" y="4680408"/>
            <a:ext cx="45876" cy="112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300">
            <a:extLst>
              <a:ext uri="{FF2B5EF4-FFF2-40B4-BE49-F238E27FC236}">
                <a16:creationId xmlns="" xmlns:a16="http://schemas.microsoft.com/office/drawing/2014/main" id="{A9F8E6C5-48DB-4667-8E9E-351312441C95}"/>
              </a:ext>
            </a:extLst>
          </p:cNvPr>
          <p:cNvCxnSpPr>
            <a:stCxn id="173" idx="0"/>
            <a:endCxn id="170" idx="4"/>
          </p:cNvCxnSpPr>
          <p:nvPr/>
        </p:nvCxnSpPr>
        <p:spPr>
          <a:xfrm flipV="1">
            <a:off x="10340287" y="4861393"/>
            <a:ext cx="42593" cy="1192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301">
            <a:extLst>
              <a:ext uri="{FF2B5EF4-FFF2-40B4-BE49-F238E27FC236}">
                <a16:creationId xmlns="" xmlns:a16="http://schemas.microsoft.com/office/drawing/2014/main" id="{47B079D3-CCCE-4692-BD82-0DEA97A0C089}"/>
              </a:ext>
            </a:extLst>
          </p:cNvPr>
          <p:cNvCxnSpPr>
            <a:stCxn id="173" idx="4"/>
            <a:endCxn id="166" idx="0"/>
          </p:cNvCxnSpPr>
          <p:nvPr/>
        </p:nvCxnSpPr>
        <p:spPr>
          <a:xfrm>
            <a:off x="10340287" y="5039194"/>
            <a:ext cx="11205" cy="7137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302">
            <a:extLst>
              <a:ext uri="{FF2B5EF4-FFF2-40B4-BE49-F238E27FC236}">
                <a16:creationId xmlns="" xmlns:a16="http://schemas.microsoft.com/office/drawing/2014/main" id="{F01CC0F1-2A7E-4F3E-B5FB-AB17E1B8C045}"/>
              </a:ext>
            </a:extLst>
          </p:cNvPr>
          <p:cNvCxnSpPr>
            <a:stCxn id="173" idx="1"/>
            <a:endCxn id="165" idx="6"/>
          </p:cNvCxnSpPr>
          <p:nvPr/>
        </p:nvCxnSpPr>
        <p:spPr>
          <a:xfrm flipH="1" flipV="1">
            <a:off x="10134769" y="4917874"/>
            <a:ext cx="184811" cy="713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303">
            <a:extLst>
              <a:ext uri="{FF2B5EF4-FFF2-40B4-BE49-F238E27FC236}">
                <a16:creationId xmlns="" xmlns:a16="http://schemas.microsoft.com/office/drawing/2014/main" id="{8528FB54-8DA8-43E1-A40E-CA7356D90424}"/>
              </a:ext>
            </a:extLst>
          </p:cNvPr>
          <p:cNvCxnSpPr>
            <a:stCxn id="166" idx="7"/>
            <a:endCxn id="171" idx="3"/>
          </p:cNvCxnSpPr>
          <p:nvPr/>
        </p:nvCxnSpPr>
        <p:spPr>
          <a:xfrm flipV="1">
            <a:off x="10415822" y="5062336"/>
            <a:ext cx="129648" cy="748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304">
            <a:extLst>
              <a:ext uri="{FF2B5EF4-FFF2-40B4-BE49-F238E27FC236}">
                <a16:creationId xmlns="" xmlns:a16="http://schemas.microsoft.com/office/drawing/2014/main" id="{3A9D312F-1B21-4551-93AF-12D08C170B11}"/>
              </a:ext>
            </a:extLst>
          </p:cNvPr>
          <p:cNvCxnSpPr>
            <a:stCxn id="171" idx="0"/>
            <a:endCxn id="160" idx="4"/>
          </p:cNvCxnSpPr>
          <p:nvPr/>
        </p:nvCxnSpPr>
        <p:spPr>
          <a:xfrm flipV="1">
            <a:off x="10573933" y="4683087"/>
            <a:ext cx="65186" cy="31053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305">
            <a:extLst>
              <a:ext uri="{FF2B5EF4-FFF2-40B4-BE49-F238E27FC236}">
                <a16:creationId xmlns="" xmlns:a16="http://schemas.microsoft.com/office/drawing/2014/main" id="{A18678C7-4E8E-4FE4-97D4-D47842930EE1}"/>
              </a:ext>
            </a:extLst>
          </p:cNvPr>
          <p:cNvCxnSpPr>
            <a:stCxn id="171" idx="1"/>
            <a:endCxn id="170" idx="5"/>
          </p:cNvCxnSpPr>
          <p:nvPr/>
        </p:nvCxnSpPr>
        <p:spPr>
          <a:xfrm flipH="1" flipV="1">
            <a:off x="10411343" y="4849604"/>
            <a:ext cx="134126" cy="1558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306">
            <a:extLst>
              <a:ext uri="{FF2B5EF4-FFF2-40B4-BE49-F238E27FC236}">
                <a16:creationId xmlns="" xmlns:a16="http://schemas.microsoft.com/office/drawing/2014/main" id="{94DBA184-6D07-4D27-BE28-57FCCA3A8A33}"/>
              </a:ext>
            </a:extLst>
          </p:cNvPr>
          <p:cNvCxnSpPr>
            <a:stCxn id="171" idx="7"/>
            <a:endCxn id="161" idx="3"/>
          </p:cNvCxnSpPr>
          <p:nvPr/>
        </p:nvCxnSpPr>
        <p:spPr>
          <a:xfrm flipV="1">
            <a:off x="10602395" y="4926799"/>
            <a:ext cx="108102" cy="78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307">
            <a:extLst>
              <a:ext uri="{FF2B5EF4-FFF2-40B4-BE49-F238E27FC236}">
                <a16:creationId xmlns="" xmlns:a16="http://schemas.microsoft.com/office/drawing/2014/main" id="{0739D46F-3FDC-43E8-A9B5-1395A77B4C00}"/>
              </a:ext>
            </a:extLst>
          </p:cNvPr>
          <p:cNvCxnSpPr>
            <a:stCxn id="171" idx="5"/>
            <a:endCxn id="162" idx="1"/>
          </p:cNvCxnSpPr>
          <p:nvPr/>
        </p:nvCxnSpPr>
        <p:spPr>
          <a:xfrm>
            <a:off x="10602395" y="5062336"/>
            <a:ext cx="85095" cy="8454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308">
            <a:extLst>
              <a:ext uri="{FF2B5EF4-FFF2-40B4-BE49-F238E27FC236}">
                <a16:creationId xmlns="" xmlns:a16="http://schemas.microsoft.com/office/drawing/2014/main" id="{B6DD533B-8A7B-464E-95E0-C1769887D55B}"/>
              </a:ext>
            </a:extLst>
          </p:cNvPr>
          <p:cNvCxnSpPr>
            <a:stCxn id="163" idx="0"/>
            <a:endCxn id="171" idx="4"/>
          </p:cNvCxnSpPr>
          <p:nvPr/>
        </p:nvCxnSpPr>
        <p:spPr>
          <a:xfrm flipV="1">
            <a:off x="10554951" y="5074126"/>
            <a:ext cx="18982" cy="3080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1" name="文本框 220">
            <a:extLst>
              <a:ext uri="{FF2B5EF4-FFF2-40B4-BE49-F238E27FC236}">
                <a16:creationId xmlns="" xmlns:a16="http://schemas.microsoft.com/office/drawing/2014/main" id="{F534B863-EB87-445C-B17B-136041693EBE}"/>
              </a:ext>
            </a:extLst>
          </p:cNvPr>
          <p:cNvSpPr txBox="1"/>
          <p:nvPr/>
        </p:nvSpPr>
        <p:spPr>
          <a:xfrm>
            <a:off x="5229092" y="728434"/>
            <a:ext cx="1620958" cy="523220"/>
          </a:xfrm>
          <a:prstGeom prst="rect">
            <a:avLst/>
          </a:prstGeom>
          <a:noFill/>
        </p:spPr>
        <p:txBody>
          <a:bodyPr wrap="none" rtlCol="0">
            <a:spAutoFit/>
          </a:bodyPr>
          <a:lstStyle/>
          <a:p>
            <a:pPr algn="ctr"/>
            <a:r>
              <a:rPr lang="zh-CN" altLang="en-US" sz="2800" dirty="0">
                <a:solidFill>
                  <a:schemeClr val="tx1">
                    <a:lumMod val="75000"/>
                    <a:lumOff val="25000"/>
                  </a:schemeClr>
                </a:solidFill>
              </a:rPr>
              <a:t>常见问题</a:t>
            </a:r>
          </a:p>
        </p:txBody>
      </p:sp>
      <p:sp>
        <p:nvSpPr>
          <p:cNvPr id="223" name="Oval 82">
            <a:extLst>
              <a:ext uri="{FF2B5EF4-FFF2-40B4-BE49-F238E27FC236}">
                <a16:creationId xmlns="" xmlns:a16="http://schemas.microsoft.com/office/drawing/2014/main" id="{C3A219CE-CF95-4F92-B8CE-AFC3CD6E53A5}"/>
              </a:ext>
            </a:extLst>
          </p:cNvPr>
          <p:cNvSpPr/>
          <p:nvPr/>
        </p:nvSpPr>
        <p:spPr>
          <a:xfrm>
            <a:off x="7611677" y="1800556"/>
            <a:ext cx="706707" cy="706707"/>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405665"/>
                </a:solidFill>
                <a:latin typeface="微软雅黑" panose="020B0503020204020204" charset="-122"/>
                <a:ea typeface="微软雅黑" panose="020B0503020204020204" charset="-122"/>
              </a:rPr>
              <a:t>Q4</a:t>
            </a:r>
            <a:endParaRPr kumimoji="0" lang="en-US" sz="1600" b="0" i="0" u="none" strike="noStrike" kern="1200" cap="none" spc="0" normalizeH="0" baseline="0" noProof="0" dirty="0">
              <a:ln>
                <a:noFill/>
              </a:ln>
              <a:solidFill>
                <a:srgbClr val="405665"/>
              </a:solidFill>
              <a:effectLst/>
              <a:uLnTx/>
              <a:uFillTx/>
              <a:latin typeface="微软雅黑" panose="020B0503020204020204" charset="-122"/>
              <a:ea typeface="微软雅黑" panose="020B0503020204020204" charset="-122"/>
              <a:cs typeface="+mn-cs"/>
            </a:endParaRPr>
          </a:p>
        </p:txBody>
      </p:sp>
      <p:sp>
        <p:nvSpPr>
          <p:cNvPr id="224" name="TextBox 225">
            <a:extLst>
              <a:ext uri="{FF2B5EF4-FFF2-40B4-BE49-F238E27FC236}">
                <a16:creationId xmlns="" xmlns:a16="http://schemas.microsoft.com/office/drawing/2014/main" id="{436F6C3C-144F-4FB7-BE5F-2B66A74ABC36}"/>
              </a:ext>
            </a:extLst>
          </p:cNvPr>
          <p:cNvSpPr txBox="1"/>
          <p:nvPr/>
        </p:nvSpPr>
        <p:spPr>
          <a:xfrm>
            <a:off x="8442798" y="1846133"/>
            <a:ext cx="3075685" cy="1200329"/>
          </a:xfrm>
          <a:prstGeom prst="rect">
            <a:avLst/>
          </a:prstGeom>
          <a:noFill/>
        </p:spPr>
        <p:txBody>
          <a:bodyPr wrap="square" rtlCol="0">
            <a:spAutoFit/>
          </a:bodyPr>
          <a:lstStyle/>
          <a:p>
            <a:pPr lvl="0">
              <a:defRPr/>
            </a:pPr>
            <a:r>
              <a:rPr lang="zh-CN" altLang="en-US" sz="1400" b="1" dirty="0">
                <a:solidFill>
                  <a:prstClr val="black">
                    <a:lumMod val="50000"/>
                    <a:lumOff val="50000"/>
                  </a:prstClr>
                </a:solidFill>
                <a:cs typeface="Open Sans" panose="020B0606030504020204" pitchFamily="34" charset="0"/>
              </a:rPr>
              <a:t>网页报错？</a:t>
            </a:r>
          </a:p>
          <a:p>
            <a:pPr lvl="0">
              <a:defRPr/>
            </a:pPr>
            <a:endParaRPr lang="en-US" altLang="zh-CN" sz="1000" dirty="0">
              <a:solidFill>
                <a:prstClr val="black">
                  <a:lumMod val="50000"/>
                  <a:lumOff val="50000"/>
                </a:prstClr>
              </a:solidFill>
              <a:cs typeface="Open Sans" panose="020B0606030504020204" pitchFamily="34" charset="0"/>
            </a:endParaRPr>
          </a:p>
          <a:p>
            <a:pPr lvl="0">
              <a:defRPr/>
            </a:pPr>
            <a:r>
              <a:rPr lang="en-US" altLang="zh-CN" sz="1200" dirty="0">
                <a:solidFill>
                  <a:prstClr val="black">
                    <a:lumMod val="50000"/>
                    <a:lumOff val="50000"/>
                  </a:prstClr>
                </a:solidFill>
                <a:cs typeface="Open Sans" panose="020B0606030504020204" pitchFamily="34" charset="0"/>
              </a:rPr>
              <a:t>A</a:t>
            </a:r>
            <a:r>
              <a:rPr lang="zh-CN" altLang="en-US" sz="1200" dirty="0">
                <a:solidFill>
                  <a:prstClr val="black">
                    <a:lumMod val="50000"/>
                    <a:lumOff val="50000"/>
                  </a:prstClr>
                </a:solidFill>
                <a:cs typeface="Open Sans" panose="020B0606030504020204" pitchFamily="34" charset="0"/>
              </a:rPr>
              <a:t>：</a:t>
            </a:r>
            <a:r>
              <a:rPr lang="en-US" altLang="zh-CN" sz="1200" dirty="0">
                <a:solidFill>
                  <a:prstClr val="black">
                    <a:lumMod val="50000"/>
                    <a:lumOff val="50000"/>
                  </a:prstClr>
                </a:solidFill>
                <a:cs typeface="Open Sans" panose="020B0606030504020204" pitchFamily="34" charset="0"/>
              </a:rPr>
              <a:t>PC</a:t>
            </a:r>
            <a:r>
              <a:rPr lang="zh-CN" altLang="en-US" sz="1200" dirty="0">
                <a:solidFill>
                  <a:prstClr val="black">
                    <a:lumMod val="50000"/>
                    <a:lumOff val="50000"/>
                  </a:prstClr>
                </a:solidFill>
                <a:cs typeface="Open Sans" panose="020B0606030504020204" pitchFamily="34" charset="0"/>
              </a:rPr>
              <a:t>端 清除浏览器缓存重新登录或者切换谷歌浏览器</a:t>
            </a:r>
            <a:r>
              <a:rPr lang="en-US" altLang="zh-CN" sz="1200" dirty="0">
                <a:solidFill>
                  <a:prstClr val="black">
                    <a:lumMod val="50000"/>
                    <a:lumOff val="50000"/>
                  </a:prstClr>
                </a:solidFill>
                <a:cs typeface="Open Sans" panose="020B0606030504020204" pitchFamily="34" charset="0"/>
              </a:rPr>
              <a:t>/</a:t>
            </a:r>
            <a:r>
              <a:rPr lang="zh-CN" altLang="en-US" sz="1200" dirty="0">
                <a:solidFill>
                  <a:prstClr val="black">
                    <a:lumMod val="50000"/>
                    <a:lumOff val="50000"/>
                  </a:prstClr>
                </a:solidFill>
                <a:cs typeface="Open Sans" panose="020B0606030504020204" pitchFamily="34" charset="0"/>
              </a:rPr>
              <a:t>火狐浏览器</a:t>
            </a:r>
          </a:p>
          <a:p>
            <a:pPr lvl="0">
              <a:defRPr/>
            </a:pPr>
            <a:r>
              <a:rPr lang="zh-CN" altLang="en-US" sz="1200" dirty="0">
                <a:solidFill>
                  <a:prstClr val="black">
                    <a:lumMod val="50000"/>
                    <a:lumOff val="50000"/>
                  </a:prstClr>
                </a:solidFill>
                <a:cs typeface="Open Sans" panose="020B0606030504020204" pitchFamily="34" charset="0"/>
              </a:rPr>
              <a:t>      移动端 安装更新最新的“超星学习通”版本登录提示用户不存在？</a:t>
            </a:r>
            <a:endParaRPr kumimoji="0" 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Tree>
    <p:extLst>
      <p:ext uri="{BB962C8B-B14F-4D97-AF65-F5344CB8AC3E}">
        <p14:creationId xmlns:p14="http://schemas.microsoft.com/office/powerpoint/2010/main" val="3084410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 xmlns:a16="http://schemas.microsoft.com/office/drawing/2014/main" id="{3D5A9733-0E6A-4D1E-9C23-20B60BFD61BF}"/>
              </a:ext>
            </a:extLst>
          </p:cNvPr>
          <p:cNvSpPr/>
          <p:nvPr/>
        </p:nvSpPr>
        <p:spPr>
          <a:xfrm>
            <a:off x="5445447" y="5276508"/>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 name="Oval 8">
            <a:extLst>
              <a:ext uri="{FF2B5EF4-FFF2-40B4-BE49-F238E27FC236}">
                <a16:creationId xmlns="" xmlns:a16="http://schemas.microsoft.com/office/drawing/2014/main" id="{0472A6D7-F55D-422D-A06B-9BE069B25ACA}"/>
              </a:ext>
            </a:extLst>
          </p:cNvPr>
          <p:cNvSpPr/>
          <p:nvPr/>
        </p:nvSpPr>
        <p:spPr>
          <a:xfrm>
            <a:off x="5437154" y="4959415"/>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Oval 9">
            <a:extLst>
              <a:ext uri="{FF2B5EF4-FFF2-40B4-BE49-F238E27FC236}">
                <a16:creationId xmlns="" xmlns:a16="http://schemas.microsoft.com/office/drawing/2014/main" id="{136197B1-CB7C-4631-BDCC-5D5B0C71ED46}"/>
              </a:ext>
            </a:extLst>
          </p:cNvPr>
          <p:cNvSpPr/>
          <p:nvPr/>
        </p:nvSpPr>
        <p:spPr>
          <a:xfrm>
            <a:off x="6332511" y="4959415"/>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Oval 10">
            <a:extLst>
              <a:ext uri="{FF2B5EF4-FFF2-40B4-BE49-F238E27FC236}">
                <a16:creationId xmlns="" xmlns:a16="http://schemas.microsoft.com/office/drawing/2014/main" id="{D669ADBE-7637-408E-9C24-1C1E9F7FF354}"/>
              </a:ext>
            </a:extLst>
          </p:cNvPr>
          <p:cNvSpPr/>
          <p:nvPr/>
        </p:nvSpPr>
        <p:spPr>
          <a:xfrm>
            <a:off x="5903066" y="4994004"/>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Oval 11">
            <a:extLst>
              <a:ext uri="{FF2B5EF4-FFF2-40B4-BE49-F238E27FC236}">
                <a16:creationId xmlns="" xmlns:a16="http://schemas.microsoft.com/office/drawing/2014/main" id="{D23EF38C-FBCB-46C6-B1F2-5FF4BF1F9A7A}"/>
              </a:ext>
            </a:extLst>
          </p:cNvPr>
          <p:cNvSpPr/>
          <p:nvPr/>
        </p:nvSpPr>
        <p:spPr>
          <a:xfrm>
            <a:off x="5139442" y="4440669"/>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Oval 12">
            <a:extLst>
              <a:ext uri="{FF2B5EF4-FFF2-40B4-BE49-F238E27FC236}">
                <a16:creationId xmlns="" xmlns:a16="http://schemas.microsoft.com/office/drawing/2014/main" id="{0C9627D5-03C8-405F-B544-8C9403532DF9}"/>
              </a:ext>
            </a:extLst>
          </p:cNvPr>
          <p:cNvSpPr/>
          <p:nvPr/>
        </p:nvSpPr>
        <p:spPr>
          <a:xfrm>
            <a:off x="4813979" y="3940974"/>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Oval 13">
            <a:extLst>
              <a:ext uri="{FF2B5EF4-FFF2-40B4-BE49-F238E27FC236}">
                <a16:creationId xmlns="" xmlns:a16="http://schemas.microsoft.com/office/drawing/2014/main" id="{E620161A-E050-4ECD-82B5-483B017AB25E}"/>
              </a:ext>
            </a:extLst>
          </p:cNvPr>
          <p:cNvSpPr/>
          <p:nvPr/>
        </p:nvSpPr>
        <p:spPr>
          <a:xfrm>
            <a:off x="4728847" y="3312280"/>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Oval 14">
            <a:extLst>
              <a:ext uri="{FF2B5EF4-FFF2-40B4-BE49-F238E27FC236}">
                <a16:creationId xmlns="" xmlns:a16="http://schemas.microsoft.com/office/drawing/2014/main" id="{660B488A-1DAF-4D88-8D6B-396862473624}"/>
              </a:ext>
            </a:extLst>
          </p:cNvPr>
          <p:cNvSpPr/>
          <p:nvPr/>
        </p:nvSpPr>
        <p:spPr>
          <a:xfrm>
            <a:off x="5043150" y="2581227"/>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Oval 15">
            <a:extLst>
              <a:ext uri="{FF2B5EF4-FFF2-40B4-BE49-F238E27FC236}">
                <a16:creationId xmlns="" xmlns:a16="http://schemas.microsoft.com/office/drawing/2014/main" id="{AD8CEAC6-23E8-4C91-98E2-13710950426D}"/>
              </a:ext>
            </a:extLst>
          </p:cNvPr>
          <p:cNvSpPr/>
          <p:nvPr/>
        </p:nvSpPr>
        <p:spPr>
          <a:xfrm>
            <a:off x="5539922" y="2256930"/>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Oval 16">
            <a:extLst>
              <a:ext uri="{FF2B5EF4-FFF2-40B4-BE49-F238E27FC236}">
                <a16:creationId xmlns="" xmlns:a16="http://schemas.microsoft.com/office/drawing/2014/main" id="{11A84762-5F6F-42CF-B172-66A0342AA93F}"/>
              </a:ext>
            </a:extLst>
          </p:cNvPr>
          <p:cNvSpPr/>
          <p:nvPr/>
        </p:nvSpPr>
        <p:spPr>
          <a:xfrm>
            <a:off x="6137537" y="2224843"/>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Oval 17">
            <a:extLst>
              <a:ext uri="{FF2B5EF4-FFF2-40B4-BE49-F238E27FC236}">
                <a16:creationId xmlns="" xmlns:a16="http://schemas.microsoft.com/office/drawing/2014/main" id="{D49EAAC3-8FDC-4047-985E-7F5ABA6979F7}"/>
              </a:ext>
            </a:extLst>
          </p:cNvPr>
          <p:cNvSpPr/>
          <p:nvPr/>
        </p:nvSpPr>
        <p:spPr>
          <a:xfrm>
            <a:off x="6778361" y="2631138"/>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Oval 18">
            <a:extLst>
              <a:ext uri="{FF2B5EF4-FFF2-40B4-BE49-F238E27FC236}">
                <a16:creationId xmlns="" xmlns:a16="http://schemas.microsoft.com/office/drawing/2014/main" id="{1C4DEAC2-E7FA-4D81-AFD8-FBF930E05541}"/>
              </a:ext>
            </a:extLst>
          </p:cNvPr>
          <p:cNvSpPr/>
          <p:nvPr/>
        </p:nvSpPr>
        <p:spPr>
          <a:xfrm>
            <a:off x="7015727" y="3238572"/>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Oval 19">
            <a:extLst>
              <a:ext uri="{FF2B5EF4-FFF2-40B4-BE49-F238E27FC236}">
                <a16:creationId xmlns="" xmlns:a16="http://schemas.microsoft.com/office/drawing/2014/main" id="{D88180C9-C5E3-4234-9756-63A97753F564}"/>
              </a:ext>
            </a:extLst>
          </p:cNvPr>
          <p:cNvSpPr/>
          <p:nvPr/>
        </p:nvSpPr>
        <p:spPr>
          <a:xfrm>
            <a:off x="6961029" y="3897133"/>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Oval 20">
            <a:extLst>
              <a:ext uri="{FF2B5EF4-FFF2-40B4-BE49-F238E27FC236}">
                <a16:creationId xmlns="" xmlns:a16="http://schemas.microsoft.com/office/drawing/2014/main" id="{83926250-4B3E-4370-BB0F-7BD967BC2809}"/>
              </a:ext>
            </a:extLst>
          </p:cNvPr>
          <p:cNvSpPr/>
          <p:nvPr/>
        </p:nvSpPr>
        <p:spPr>
          <a:xfrm>
            <a:off x="6604330" y="4484536"/>
            <a:ext cx="139249" cy="139249"/>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 name="Oval 21">
            <a:extLst>
              <a:ext uri="{FF2B5EF4-FFF2-40B4-BE49-F238E27FC236}">
                <a16:creationId xmlns="" xmlns:a16="http://schemas.microsoft.com/office/drawing/2014/main" id="{47F7256D-3281-437E-8F76-8596679284D3}"/>
              </a:ext>
            </a:extLst>
          </p:cNvPr>
          <p:cNvSpPr/>
          <p:nvPr/>
        </p:nvSpPr>
        <p:spPr>
          <a:xfrm>
            <a:off x="5637103" y="4379545"/>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Oval 22">
            <a:extLst>
              <a:ext uri="{FF2B5EF4-FFF2-40B4-BE49-F238E27FC236}">
                <a16:creationId xmlns="" xmlns:a16="http://schemas.microsoft.com/office/drawing/2014/main" id="{9B1CA2F7-0A2F-425C-B729-494BF1ECDB3F}"/>
              </a:ext>
            </a:extLst>
          </p:cNvPr>
          <p:cNvSpPr/>
          <p:nvPr/>
        </p:nvSpPr>
        <p:spPr>
          <a:xfrm>
            <a:off x="5379048" y="3232741"/>
            <a:ext cx="295957" cy="295957"/>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Oval 23">
            <a:extLst>
              <a:ext uri="{FF2B5EF4-FFF2-40B4-BE49-F238E27FC236}">
                <a16:creationId xmlns="" xmlns:a16="http://schemas.microsoft.com/office/drawing/2014/main" id="{E2F1371E-7FEB-4CCA-8CC2-A3C5DE9BE051}"/>
              </a:ext>
            </a:extLst>
          </p:cNvPr>
          <p:cNvSpPr/>
          <p:nvPr/>
        </p:nvSpPr>
        <p:spPr>
          <a:xfrm>
            <a:off x="5973960" y="3838833"/>
            <a:ext cx="432576" cy="432576"/>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Oval 24">
            <a:extLst>
              <a:ext uri="{FF2B5EF4-FFF2-40B4-BE49-F238E27FC236}">
                <a16:creationId xmlns="" xmlns:a16="http://schemas.microsoft.com/office/drawing/2014/main" id="{7CC2CC5B-965C-4419-A261-75A5F63EBEFC}"/>
              </a:ext>
            </a:extLst>
          </p:cNvPr>
          <p:cNvSpPr/>
          <p:nvPr/>
        </p:nvSpPr>
        <p:spPr>
          <a:xfrm>
            <a:off x="5689656" y="3699584"/>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0" name="Oval 25">
            <a:extLst>
              <a:ext uri="{FF2B5EF4-FFF2-40B4-BE49-F238E27FC236}">
                <a16:creationId xmlns="" xmlns:a16="http://schemas.microsoft.com/office/drawing/2014/main" id="{44348A9B-A95C-45F4-BC7F-9A24C86489BB}"/>
              </a:ext>
            </a:extLst>
          </p:cNvPr>
          <p:cNvSpPr/>
          <p:nvPr/>
        </p:nvSpPr>
        <p:spPr>
          <a:xfrm>
            <a:off x="5219670" y="3752196"/>
            <a:ext cx="139249" cy="139249"/>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1" name="Oval 26">
            <a:extLst>
              <a:ext uri="{FF2B5EF4-FFF2-40B4-BE49-F238E27FC236}">
                <a16:creationId xmlns="" xmlns:a16="http://schemas.microsoft.com/office/drawing/2014/main" id="{80D46A49-4933-4137-A78C-FF0D5212D133}"/>
              </a:ext>
            </a:extLst>
          </p:cNvPr>
          <p:cNvSpPr/>
          <p:nvPr/>
        </p:nvSpPr>
        <p:spPr>
          <a:xfrm>
            <a:off x="5969282" y="2697307"/>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2" name="Oval 27">
            <a:extLst>
              <a:ext uri="{FF2B5EF4-FFF2-40B4-BE49-F238E27FC236}">
                <a16:creationId xmlns="" xmlns:a16="http://schemas.microsoft.com/office/drawing/2014/main" id="{BA1B39DE-2457-410D-B070-D693E51D54F1}"/>
              </a:ext>
            </a:extLst>
          </p:cNvPr>
          <p:cNvSpPr/>
          <p:nvPr/>
        </p:nvSpPr>
        <p:spPr>
          <a:xfrm>
            <a:off x="6169175" y="3055047"/>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3" name="Oval 28">
            <a:extLst>
              <a:ext uri="{FF2B5EF4-FFF2-40B4-BE49-F238E27FC236}">
                <a16:creationId xmlns="" xmlns:a16="http://schemas.microsoft.com/office/drawing/2014/main" id="{F5898031-60A5-4AAB-8A40-D0BC95B04D96}"/>
              </a:ext>
            </a:extLst>
          </p:cNvPr>
          <p:cNvSpPr/>
          <p:nvPr/>
        </p:nvSpPr>
        <p:spPr>
          <a:xfrm>
            <a:off x="6623386" y="3560802"/>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4" name="Oval 29">
            <a:extLst>
              <a:ext uri="{FF2B5EF4-FFF2-40B4-BE49-F238E27FC236}">
                <a16:creationId xmlns="" xmlns:a16="http://schemas.microsoft.com/office/drawing/2014/main" id="{3AA9BC5F-78FE-4F41-8C28-4A2896D77D62}"/>
              </a:ext>
            </a:extLst>
          </p:cNvPr>
          <p:cNvSpPr/>
          <p:nvPr/>
        </p:nvSpPr>
        <p:spPr>
          <a:xfrm>
            <a:off x="5390128" y="2699643"/>
            <a:ext cx="295957" cy="295957"/>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5" name="Oval 30">
            <a:extLst>
              <a:ext uri="{FF2B5EF4-FFF2-40B4-BE49-F238E27FC236}">
                <a16:creationId xmlns="" xmlns:a16="http://schemas.microsoft.com/office/drawing/2014/main" id="{6FE8558E-B7B7-41CC-BFDD-8352C2AE7EE3}"/>
              </a:ext>
            </a:extLst>
          </p:cNvPr>
          <p:cNvSpPr/>
          <p:nvPr/>
        </p:nvSpPr>
        <p:spPr>
          <a:xfrm>
            <a:off x="6093985" y="3529899"/>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26" name="Straight Connector 32">
            <a:extLst>
              <a:ext uri="{FF2B5EF4-FFF2-40B4-BE49-F238E27FC236}">
                <a16:creationId xmlns="" xmlns:a16="http://schemas.microsoft.com/office/drawing/2014/main" id="{16052A6B-BDF6-4CEC-9906-A7F051C690C9}"/>
              </a:ext>
            </a:extLst>
          </p:cNvPr>
          <p:cNvCxnSpPr>
            <a:stCxn id="3" idx="6"/>
            <a:endCxn id="5" idx="2"/>
          </p:cNvCxnSpPr>
          <p:nvPr/>
        </p:nvCxnSpPr>
        <p:spPr>
          <a:xfrm>
            <a:off x="5628548" y="5055112"/>
            <a:ext cx="274518" cy="85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33">
            <a:extLst>
              <a:ext uri="{FF2B5EF4-FFF2-40B4-BE49-F238E27FC236}">
                <a16:creationId xmlns="" xmlns:a16="http://schemas.microsoft.com/office/drawing/2014/main" id="{06FFA9B7-5B96-44F8-B62E-6A302106194E}"/>
              </a:ext>
            </a:extLst>
          </p:cNvPr>
          <p:cNvCxnSpPr>
            <a:stCxn id="5" idx="6"/>
            <a:endCxn id="4" idx="2"/>
          </p:cNvCxnSpPr>
          <p:nvPr/>
        </p:nvCxnSpPr>
        <p:spPr>
          <a:xfrm flipV="1">
            <a:off x="6042315" y="5029040"/>
            <a:ext cx="290196" cy="3458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34">
            <a:extLst>
              <a:ext uri="{FF2B5EF4-FFF2-40B4-BE49-F238E27FC236}">
                <a16:creationId xmlns="" xmlns:a16="http://schemas.microsoft.com/office/drawing/2014/main" id="{8225BD4A-BBA0-4A11-AB47-4F650CD95A3E}"/>
              </a:ext>
            </a:extLst>
          </p:cNvPr>
          <p:cNvCxnSpPr>
            <a:stCxn id="4" idx="7"/>
            <a:endCxn id="15" idx="3"/>
          </p:cNvCxnSpPr>
          <p:nvPr/>
        </p:nvCxnSpPr>
        <p:spPr>
          <a:xfrm flipV="1">
            <a:off x="6451367" y="4603392"/>
            <a:ext cx="173356" cy="3764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 xmlns:a16="http://schemas.microsoft.com/office/drawing/2014/main" id="{42D7513E-0AE6-47B0-83FA-69D33CBB0FBF}"/>
              </a:ext>
            </a:extLst>
          </p:cNvPr>
          <p:cNvCxnSpPr>
            <a:stCxn id="15" idx="7"/>
            <a:endCxn id="14" idx="3"/>
          </p:cNvCxnSpPr>
          <p:nvPr/>
        </p:nvCxnSpPr>
        <p:spPr>
          <a:xfrm flipV="1">
            <a:off x="6723186" y="4060498"/>
            <a:ext cx="265872" cy="44443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36">
            <a:extLst>
              <a:ext uri="{FF2B5EF4-FFF2-40B4-BE49-F238E27FC236}">
                <a16:creationId xmlns="" xmlns:a16="http://schemas.microsoft.com/office/drawing/2014/main" id="{14A1B46A-4CCD-46C0-88E3-6B11C3CA1DE1}"/>
              </a:ext>
            </a:extLst>
          </p:cNvPr>
          <p:cNvCxnSpPr>
            <a:stCxn id="14" idx="0"/>
            <a:endCxn id="13" idx="4"/>
          </p:cNvCxnSpPr>
          <p:nvPr/>
        </p:nvCxnSpPr>
        <p:spPr>
          <a:xfrm flipV="1">
            <a:off x="7056726" y="3429966"/>
            <a:ext cx="54698" cy="46716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7">
            <a:extLst>
              <a:ext uri="{FF2B5EF4-FFF2-40B4-BE49-F238E27FC236}">
                <a16:creationId xmlns="" xmlns:a16="http://schemas.microsoft.com/office/drawing/2014/main" id="{89D4D60D-B871-4C48-8707-BFC938572CAC}"/>
              </a:ext>
            </a:extLst>
          </p:cNvPr>
          <p:cNvCxnSpPr>
            <a:stCxn id="13" idx="0"/>
            <a:endCxn id="12" idx="5"/>
          </p:cNvCxnSpPr>
          <p:nvPr/>
        </p:nvCxnSpPr>
        <p:spPr>
          <a:xfrm flipH="1" flipV="1">
            <a:off x="6941726" y="2794503"/>
            <a:ext cx="169698" cy="4440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a:extLst>
              <a:ext uri="{FF2B5EF4-FFF2-40B4-BE49-F238E27FC236}">
                <a16:creationId xmlns="" xmlns:a16="http://schemas.microsoft.com/office/drawing/2014/main" id="{F92B41F1-0483-472C-AD25-5156B56FE243}"/>
              </a:ext>
            </a:extLst>
          </p:cNvPr>
          <p:cNvCxnSpPr>
            <a:stCxn id="12" idx="1"/>
            <a:endCxn id="11" idx="6"/>
          </p:cNvCxnSpPr>
          <p:nvPr/>
        </p:nvCxnSpPr>
        <p:spPr>
          <a:xfrm flipH="1" flipV="1">
            <a:off x="6328931" y="2320540"/>
            <a:ext cx="477459" cy="33862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a:extLst>
              <a:ext uri="{FF2B5EF4-FFF2-40B4-BE49-F238E27FC236}">
                <a16:creationId xmlns="" xmlns:a16="http://schemas.microsoft.com/office/drawing/2014/main" id="{E1577124-74D1-4D6A-8D6E-315C891B8BE6}"/>
              </a:ext>
            </a:extLst>
          </p:cNvPr>
          <p:cNvCxnSpPr>
            <a:stCxn id="11" idx="2"/>
            <a:endCxn id="10" idx="6"/>
          </p:cNvCxnSpPr>
          <p:nvPr/>
        </p:nvCxnSpPr>
        <p:spPr>
          <a:xfrm flipH="1">
            <a:off x="5731316" y="2320540"/>
            <a:ext cx="406221" cy="320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a:extLst>
              <a:ext uri="{FF2B5EF4-FFF2-40B4-BE49-F238E27FC236}">
                <a16:creationId xmlns="" xmlns:a16="http://schemas.microsoft.com/office/drawing/2014/main" id="{4E145DF8-8CF3-469C-B36B-0CD75A05491B}"/>
              </a:ext>
            </a:extLst>
          </p:cNvPr>
          <p:cNvCxnSpPr>
            <a:stCxn id="10" idx="2"/>
            <a:endCxn id="9" idx="7"/>
          </p:cNvCxnSpPr>
          <p:nvPr/>
        </p:nvCxnSpPr>
        <p:spPr>
          <a:xfrm flipH="1">
            <a:off x="5206515" y="2352627"/>
            <a:ext cx="333407" cy="2566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 xmlns:a16="http://schemas.microsoft.com/office/drawing/2014/main" id="{378328B6-4481-4734-AE87-0A07D156F862}"/>
              </a:ext>
            </a:extLst>
          </p:cNvPr>
          <p:cNvCxnSpPr>
            <a:stCxn id="9" idx="3"/>
            <a:endCxn id="8" idx="0"/>
          </p:cNvCxnSpPr>
          <p:nvPr/>
        </p:nvCxnSpPr>
        <p:spPr>
          <a:xfrm flipH="1">
            <a:off x="4824544" y="2744592"/>
            <a:ext cx="246635" cy="5676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a:extLst>
              <a:ext uri="{FF2B5EF4-FFF2-40B4-BE49-F238E27FC236}">
                <a16:creationId xmlns="" xmlns:a16="http://schemas.microsoft.com/office/drawing/2014/main" id="{578FFFEC-0F56-4F68-AA89-8698A2641A04}"/>
              </a:ext>
            </a:extLst>
          </p:cNvPr>
          <p:cNvCxnSpPr>
            <a:stCxn id="8" idx="4"/>
            <a:endCxn id="7" idx="0"/>
          </p:cNvCxnSpPr>
          <p:nvPr/>
        </p:nvCxnSpPr>
        <p:spPr>
          <a:xfrm>
            <a:off x="4824544" y="3503674"/>
            <a:ext cx="85132" cy="4373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a:extLst>
              <a:ext uri="{FF2B5EF4-FFF2-40B4-BE49-F238E27FC236}">
                <a16:creationId xmlns="" xmlns:a16="http://schemas.microsoft.com/office/drawing/2014/main" id="{46A2D833-5A6E-42E4-8208-A3EBAF46978B}"/>
              </a:ext>
            </a:extLst>
          </p:cNvPr>
          <p:cNvCxnSpPr>
            <a:stCxn id="7" idx="5"/>
            <a:endCxn id="6" idx="1"/>
          </p:cNvCxnSpPr>
          <p:nvPr/>
        </p:nvCxnSpPr>
        <p:spPr>
          <a:xfrm>
            <a:off x="4977344" y="4104339"/>
            <a:ext cx="190127" cy="36435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a:extLst>
              <a:ext uri="{FF2B5EF4-FFF2-40B4-BE49-F238E27FC236}">
                <a16:creationId xmlns="" xmlns:a16="http://schemas.microsoft.com/office/drawing/2014/main" id="{CC6D30DF-7D97-4849-ABD1-50D6392190A5}"/>
              </a:ext>
            </a:extLst>
          </p:cNvPr>
          <p:cNvCxnSpPr>
            <a:stCxn id="6" idx="4"/>
            <a:endCxn id="3" idx="1"/>
          </p:cNvCxnSpPr>
          <p:nvPr/>
        </p:nvCxnSpPr>
        <p:spPr>
          <a:xfrm>
            <a:off x="5235139" y="4632063"/>
            <a:ext cx="230044" cy="355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a:extLst>
              <a:ext uri="{FF2B5EF4-FFF2-40B4-BE49-F238E27FC236}">
                <a16:creationId xmlns="" xmlns:a16="http://schemas.microsoft.com/office/drawing/2014/main" id="{DD32A3B2-DE70-4EF1-8BD4-4C9CE8B2DF1D}"/>
              </a:ext>
            </a:extLst>
          </p:cNvPr>
          <p:cNvCxnSpPr>
            <a:stCxn id="3" idx="7"/>
            <a:endCxn id="16" idx="4"/>
          </p:cNvCxnSpPr>
          <p:nvPr/>
        </p:nvCxnSpPr>
        <p:spPr>
          <a:xfrm flipV="1">
            <a:off x="5600519" y="4518794"/>
            <a:ext cx="106209" cy="46865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a:extLst>
              <a:ext uri="{FF2B5EF4-FFF2-40B4-BE49-F238E27FC236}">
                <a16:creationId xmlns="" xmlns:a16="http://schemas.microsoft.com/office/drawing/2014/main" id="{2D374619-8413-4208-B493-E6B8B0454F56}"/>
              </a:ext>
            </a:extLst>
          </p:cNvPr>
          <p:cNvCxnSpPr>
            <a:stCxn id="16" idx="6"/>
            <a:endCxn id="15" idx="2"/>
          </p:cNvCxnSpPr>
          <p:nvPr/>
        </p:nvCxnSpPr>
        <p:spPr>
          <a:xfrm>
            <a:off x="5776352" y="4449170"/>
            <a:ext cx="827978" cy="1049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a:extLst>
              <a:ext uri="{FF2B5EF4-FFF2-40B4-BE49-F238E27FC236}">
                <a16:creationId xmlns="" xmlns:a16="http://schemas.microsoft.com/office/drawing/2014/main" id="{AED426BE-B2DD-4DF4-84C7-72401ECA8BBE}"/>
              </a:ext>
            </a:extLst>
          </p:cNvPr>
          <p:cNvCxnSpPr>
            <a:stCxn id="16" idx="5"/>
            <a:endCxn id="5" idx="0"/>
          </p:cNvCxnSpPr>
          <p:nvPr/>
        </p:nvCxnSpPr>
        <p:spPr>
          <a:xfrm>
            <a:off x="5755959" y="4498401"/>
            <a:ext cx="216732" cy="49560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8">
            <a:extLst>
              <a:ext uri="{FF2B5EF4-FFF2-40B4-BE49-F238E27FC236}">
                <a16:creationId xmlns="" xmlns:a16="http://schemas.microsoft.com/office/drawing/2014/main" id="{703747AA-22AF-4837-BFF4-68BADEC33CB7}"/>
              </a:ext>
            </a:extLst>
          </p:cNvPr>
          <p:cNvCxnSpPr>
            <a:stCxn id="4" idx="1"/>
            <a:endCxn id="16" idx="5"/>
          </p:cNvCxnSpPr>
          <p:nvPr/>
        </p:nvCxnSpPr>
        <p:spPr>
          <a:xfrm flipH="1" flipV="1">
            <a:off x="5755959" y="4498401"/>
            <a:ext cx="596945" cy="4814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9">
            <a:extLst>
              <a:ext uri="{FF2B5EF4-FFF2-40B4-BE49-F238E27FC236}">
                <a16:creationId xmlns="" xmlns:a16="http://schemas.microsoft.com/office/drawing/2014/main" id="{BE630ED2-CD9F-453D-8C23-5816C9C7A0DA}"/>
              </a:ext>
            </a:extLst>
          </p:cNvPr>
          <p:cNvCxnSpPr>
            <a:stCxn id="16" idx="1"/>
            <a:endCxn id="20" idx="5"/>
          </p:cNvCxnSpPr>
          <p:nvPr/>
        </p:nvCxnSpPr>
        <p:spPr>
          <a:xfrm flipH="1" flipV="1">
            <a:off x="5338526" y="3871052"/>
            <a:ext cx="318970" cy="5288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50">
            <a:extLst>
              <a:ext uri="{FF2B5EF4-FFF2-40B4-BE49-F238E27FC236}">
                <a16:creationId xmlns="" xmlns:a16="http://schemas.microsoft.com/office/drawing/2014/main" id="{F592F0B9-CC30-4807-A5FC-3FC5CDD23B26}"/>
              </a:ext>
            </a:extLst>
          </p:cNvPr>
          <p:cNvCxnSpPr>
            <a:stCxn id="6" idx="7"/>
            <a:endCxn id="16" idx="2"/>
          </p:cNvCxnSpPr>
          <p:nvPr/>
        </p:nvCxnSpPr>
        <p:spPr>
          <a:xfrm flipV="1">
            <a:off x="5302807" y="4449170"/>
            <a:ext cx="334296" cy="19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51">
            <a:extLst>
              <a:ext uri="{FF2B5EF4-FFF2-40B4-BE49-F238E27FC236}">
                <a16:creationId xmlns="" xmlns:a16="http://schemas.microsoft.com/office/drawing/2014/main" id="{56ADEC92-98CE-4230-880C-D3F482FF5601}"/>
              </a:ext>
            </a:extLst>
          </p:cNvPr>
          <p:cNvCxnSpPr>
            <a:stCxn id="20" idx="3"/>
            <a:endCxn id="7" idx="7"/>
          </p:cNvCxnSpPr>
          <p:nvPr/>
        </p:nvCxnSpPr>
        <p:spPr>
          <a:xfrm flipH="1">
            <a:off x="4977344" y="3871052"/>
            <a:ext cx="262719" cy="979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52">
            <a:extLst>
              <a:ext uri="{FF2B5EF4-FFF2-40B4-BE49-F238E27FC236}">
                <a16:creationId xmlns="" xmlns:a16="http://schemas.microsoft.com/office/drawing/2014/main" id="{8E6931F8-AEDC-4F18-A773-72D8C5A69D05}"/>
              </a:ext>
            </a:extLst>
          </p:cNvPr>
          <p:cNvCxnSpPr>
            <a:stCxn id="6" idx="0"/>
            <a:endCxn id="20" idx="4"/>
          </p:cNvCxnSpPr>
          <p:nvPr/>
        </p:nvCxnSpPr>
        <p:spPr>
          <a:xfrm flipV="1">
            <a:off x="5235139" y="3891445"/>
            <a:ext cx="54156" cy="549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53">
            <a:extLst>
              <a:ext uri="{FF2B5EF4-FFF2-40B4-BE49-F238E27FC236}">
                <a16:creationId xmlns="" xmlns:a16="http://schemas.microsoft.com/office/drawing/2014/main" id="{2E35E5A8-5999-4802-9C11-097124C547E8}"/>
              </a:ext>
            </a:extLst>
          </p:cNvPr>
          <p:cNvCxnSpPr>
            <a:stCxn id="20" idx="0"/>
            <a:endCxn id="9" idx="4"/>
          </p:cNvCxnSpPr>
          <p:nvPr/>
        </p:nvCxnSpPr>
        <p:spPr>
          <a:xfrm flipH="1" flipV="1">
            <a:off x="5138847" y="2772621"/>
            <a:ext cx="150448" cy="9795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54">
            <a:extLst>
              <a:ext uri="{FF2B5EF4-FFF2-40B4-BE49-F238E27FC236}">
                <a16:creationId xmlns="" xmlns:a16="http://schemas.microsoft.com/office/drawing/2014/main" id="{691D8BB1-6661-4826-8D53-D90626CEB4DE}"/>
              </a:ext>
            </a:extLst>
          </p:cNvPr>
          <p:cNvCxnSpPr>
            <a:stCxn id="20" idx="1"/>
            <a:endCxn id="8" idx="6"/>
          </p:cNvCxnSpPr>
          <p:nvPr/>
        </p:nvCxnSpPr>
        <p:spPr>
          <a:xfrm flipH="1" flipV="1">
            <a:off x="4920241" y="3407977"/>
            <a:ext cx="319822" cy="364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55">
            <a:extLst>
              <a:ext uri="{FF2B5EF4-FFF2-40B4-BE49-F238E27FC236}">
                <a16:creationId xmlns="" xmlns:a16="http://schemas.microsoft.com/office/drawing/2014/main" id="{C34A34D0-16F1-4826-BDE8-091DA4545BE8}"/>
              </a:ext>
            </a:extLst>
          </p:cNvPr>
          <p:cNvCxnSpPr>
            <a:stCxn id="9" idx="6"/>
            <a:endCxn id="24" idx="1"/>
          </p:cNvCxnSpPr>
          <p:nvPr/>
        </p:nvCxnSpPr>
        <p:spPr>
          <a:xfrm>
            <a:off x="5234544" y="2676924"/>
            <a:ext cx="198926" cy="6606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56">
            <a:extLst>
              <a:ext uri="{FF2B5EF4-FFF2-40B4-BE49-F238E27FC236}">
                <a16:creationId xmlns="" xmlns:a16="http://schemas.microsoft.com/office/drawing/2014/main" id="{C675C63D-E65E-439B-95E9-6887CB79D93B}"/>
              </a:ext>
            </a:extLst>
          </p:cNvPr>
          <p:cNvCxnSpPr>
            <a:stCxn id="24" idx="4"/>
            <a:endCxn id="17" idx="0"/>
          </p:cNvCxnSpPr>
          <p:nvPr/>
        </p:nvCxnSpPr>
        <p:spPr>
          <a:xfrm flipH="1">
            <a:off x="5527027" y="2995600"/>
            <a:ext cx="11080" cy="2371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7">
            <a:extLst>
              <a:ext uri="{FF2B5EF4-FFF2-40B4-BE49-F238E27FC236}">
                <a16:creationId xmlns="" xmlns:a16="http://schemas.microsoft.com/office/drawing/2014/main" id="{42D5F135-2C32-4647-B3D7-95F2E7CE8142}"/>
              </a:ext>
            </a:extLst>
          </p:cNvPr>
          <p:cNvCxnSpPr>
            <a:stCxn id="17" idx="5"/>
            <a:endCxn id="19" idx="1"/>
          </p:cNvCxnSpPr>
          <p:nvPr/>
        </p:nvCxnSpPr>
        <p:spPr>
          <a:xfrm>
            <a:off x="5631663" y="3485356"/>
            <a:ext cx="78386" cy="23462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8">
            <a:extLst>
              <a:ext uri="{FF2B5EF4-FFF2-40B4-BE49-F238E27FC236}">
                <a16:creationId xmlns="" xmlns:a16="http://schemas.microsoft.com/office/drawing/2014/main" id="{0B6FF0FD-3E93-4CF6-9D88-B2B5B86155EA}"/>
              </a:ext>
            </a:extLst>
          </p:cNvPr>
          <p:cNvCxnSpPr>
            <a:stCxn id="19" idx="5"/>
            <a:endCxn id="18" idx="1"/>
          </p:cNvCxnSpPr>
          <p:nvPr/>
        </p:nvCxnSpPr>
        <p:spPr>
          <a:xfrm>
            <a:off x="5808512" y="3818440"/>
            <a:ext cx="228797" cy="8374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9">
            <a:extLst>
              <a:ext uri="{FF2B5EF4-FFF2-40B4-BE49-F238E27FC236}">
                <a16:creationId xmlns="" xmlns:a16="http://schemas.microsoft.com/office/drawing/2014/main" id="{EF1B5A8E-9F25-44E7-91B4-28CEAF4E7BC1}"/>
              </a:ext>
            </a:extLst>
          </p:cNvPr>
          <p:cNvCxnSpPr>
            <a:stCxn id="18" idx="5"/>
            <a:endCxn id="15" idx="1"/>
          </p:cNvCxnSpPr>
          <p:nvPr/>
        </p:nvCxnSpPr>
        <p:spPr>
          <a:xfrm>
            <a:off x="6343187" y="4208060"/>
            <a:ext cx="281536" cy="2968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60">
            <a:extLst>
              <a:ext uri="{FF2B5EF4-FFF2-40B4-BE49-F238E27FC236}">
                <a16:creationId xmlns="" xmlns:a16="http://schemas.microsoft.com/office/drawing/2014/main" id="{58D446BF-0658-4911-B2A5-29B2149DB4D3}"/>
              </a:ext>
            </a:extLst>
          </p:cNvPr>
          <p:cNvCxnSpPr>
            <a:stCxn id="18" idx="3"/>
            <a:endCxn id="16" idx="7"/>
          </p:cNvCxnSpPr>
          <p:nvPr/>
        </p:nvCxnSpPr>
        <p:spPr>
          <a:xfrm flipH="1">
            <a:off x="5755959" y="4208060"/>
            <a:ext cx="281350" cy="19187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61">
            <a:extLst>
              <a:ext uri="{FF2B5EF4-FFF2-40B4-BE49-F238E27FC236}">
                <a16:creationId xmlns="" xmlns:a16="http://schemas.microsoft.com/office/drawing/2014/main" id="{1AB3938C-CED1-4F4A-AEC4-26ADFEC1E1DB}"/>
              </a:ext>
            </a:extLst>
          </p:cNvPr>
          <p:cNvCxnSpPr>
            <a:stCxn id="19" idx="3"/>
            <a:endCxn id="20" idx="6"/>
          </p:cNvCxnSpPr>
          <p:nvPr/>
        </p:nvCxnSpPr>
        <p:spPr>
          <a:xfrm flipH="1">
            <a:off x="5358919" y="3818440"/>
            <a:ext cx="351130" cy="3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62">
            <a:extLst>
              <a:ext uri="{FF2B5EF4-FFF2-40B4-BE49-F238E27FC236}">
                <a16:creationId xmlns="" xmlns:a16="http://schemas.microsoft.com/office/drawing/2014/main" id="{34314BDF-50E2-4D2A-A40C-35796B3FFA06}"/>
              </a:ext>
            </a:extLst>
          </p:cNvPr>
          <p:cNvCxnSpPr>
            <a:stCxn id="17" idx="3"/>
            <a:endCxn id="20" idx="7"/>
          </p:cNvCxnSpPr>
          <p:nvPr/>
        </p:nvCxnSpPr>
        <p:spPr>
          <a:xfrm flipH="1">
            <a:off x="5338526" y="3485356"/>
            <a:ext cx="83864" cy="2872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63">
            <a:extLst>
              <a:ext uri="{FF2B5EF4-FFF2-40B4-BE49-F238E27FC236}">
                <a16:creationId xmlns="" xmlns:a16="http://schemas.microsoft.com/office/drawing/2014/main" id="{53EEFEB8-9785-44EA-BE11-8EECBBF75C8D}"/>
              </a:ext>
            </a:extLst>
          </p:cNvPr>
          <p:cNvCxnSpPr>
            <a:stCxn id="17" idx="7"/>
            <a:endCxn id="21" idx="3"/>
          </p:cNvCxnSpPr>
          <p:nvPr/>
        </p:nvCxnSpPr>
        <p:spPr>
          <a:xfrm flipV="1">
            <a:off x="5631663" y="2816163"/>
            <a:ext cx="358012" cy="4599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64">
            <a:extLst>
              <a:ext uri="{FF2B5EF4-FFF2-40B4-BE49-F238E27FC236}">
                <a16:creationId xmlns="" xmlns:a16="http://schemas.microsoft.com/office/drawing/2014/main" id="{D52D52B5-395D-4660-8D65-A0744D730E23}"/>
              </a:ext>
            </a:extLst>
          </p:cNvPr>
          <p:cNvCxnSpPr>
            <a:stCxn id="21" idx="7"/>
            <a:endCxn id="11" idx="3"/>
          </p:cNvCxnSpPr>
          <p:nvPr/>
        </p:nvCxnSpPr>
        <p:spPr>
          <a:xfrm flipV="1">
            <a:off x="6088138" y="2388208"/>
            <a:ext cx="77428" cy="3294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65">
            <a:extLst>
              <a:ext uri="{FF2B5EF4-FFF2-40B4-BE49-F238E27FC236}">
                <a16:creationId xmlns="" xmlns:a16="http://schemas.microsoft.com/office/drawing/2014/main" id="{72D451A6-E87A-4EDB-9E1F-B03CEE990D11}"/>
              </a:ext>
            </a:extLst>
          </p:cNvPr>
          <p:cNvCxnSpPr>
            <a:stCxn id="24" idx="7"/>
            <a:endCxn id="11" idx="3"/>
          </p:cNvCxnSpPr>
          <p:nvPr/>
        </p:nvCxnSpPr>
        <p:spPr>
          <a:xfrm flipV="1">
            <a:off x="5642743" y="2388208"/>
            <a:ext cx="522823" cy="3547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66">
            <a:extLst>
              <a:ext uri="{FF2B5EF4-FFF2-40B4-BE49-F238E27FC236}">
                <a16:creationId xmlns="" xmlns:a16="http://schemas.microsoft.com/office/drawing/2014/main" id="{1A376242-2D55-474D-9611-40E7E03C1CA0}"/>
              </a:ext>
            </a:extLst>
          </p:cNvPr>
          <p:cNvCxnSpPr>
            <a:stCxn id="10" idx="5"/>
            <a:endCxn id="21" idx="1"/>
          </p:cNvCxnSpPr>
          <p:nvPr/>
        </p:nvCxnSpPr>
        <p:spPr>
          <a:xfrm>
            <a:off x="5703287" y="2420295"/>
            <a:ext cx="286388" cy="29740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7">
            <a:extLst>
              <a:ext uri="{FF2B5EF4-FFF2-40B4-BE49-F238E27FC236}">
                <a16:creationId xmlns="" xmlns:a16="http://schemas.microsoft.com/office/drawing/2014/main" id="{D94D3280-CB36-474E-847C-AF18E4942BDF}"/>
              </a:ext>
            </a:extLst>
          </p:cNvPr>
          <p:cNvCxnSpPr>
            <a:stCxn id="22" idx="7"/>
            <a:endCxn id="12" idx="3"/>
          </p:cNvCxnSpPr>
          <p:nvPr/>
        </p:nvCxnSpPr>
        <p:spPr>
          <a:xfrm flipV="1">
            <a:off x="6332540" y="2794503"/>
            <a:ext cx="473850" cy="28857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8">
            <a:extLst>
              <a:ext uri="{FF2B5EF4-FFF2-40B4-BE49-F238E27FC236}">
                <a16:creationId xmlns="" xmlns:a16="http://schemas.microsoft.com/office/drawing/2014/main" id="{87E39F70-EE67-4D9F-BB20-7FFC8725AFC3}"/>
              </a:ext>
            </a:extLst>
          </p:cNvPr>
          <p:cNvCxnSpPr>
            <a:stCxn id="22" idx="0"/>
            <a:endCxn id="11" idx="4"/>
          </p:cNvCxnSpPr>
          <p:nvPr/>
        </p:nvCxnSpPr>
        <p:spPr>
          <a:xfrm flipH="1" flipV="1">
            <a:off x="6233234" y="2416237"/>
            <a:ext cx="31638" cy="63881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9">
            <a:extLst>
              <a:ext uri="{FF2B5EF4-FFF2-40B4-BE49-F238E27FC236}">
                <a16:creationId xmlns="" xmlns:a16="http://schemas.microsoft.com/office/drawing/2014/main" id="{F6F30439-83F6-4542-91CA-AC8B2FC8E487}"/>
              </a:ext>
            </a:extLst>
          </p:cNvPr>
          <p:cNvCxnSpPr>
            <a:stCxn id="22" idx="1"/>
            <a:endCxn id="21" idx="5"/>
          </p:cNvCxnSpPr>
          <p:nvPr/>
        </p:nvCxnSpPr>
        <p:spPr>
          <a:xfrm flipH="1" flipV="1">
            <a:off x="6088138" y="2816163"/>
            <a:ext cx="109066" cy="26691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70">
            <a:extLst>
              <a:ext uri="{FF2B5EF4-FFF2-40B4-BE49-F238E27FC236}">
                <a16:creationId xmlns="" xmlns:a16="http://schemas.microsoft.com/office/drawing/2014/main" id="{4148B84D-1F22-4DF6-B2B2-6ECF7D29DE2E}"/>
              </a:ext>
            </a:extLst>
          </p:cNvPr>
          <p:cNvCxnSpPr>
            <a:stCxn id="25" idx="0"/>
            <a:endCxn id="22" idx="4"/>
          </p:cNvCxnSpPr>
          <p:nvPr/>
        </p:nvCxnSpPr>
        <p:spPr>
          <a:xfrm flipV="1">
            <a:off x="6163610" y="3246441"/>
            <a:ext cx="101262" cy="2834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71">
            <a:extLst>
              <a:ext uri="{FF2B5EF4-FFF2-40B4-BE49-F238E27FC236}">
                <a16:creationId xmlns="" xmlns:a16="http://schemas.microsoft.com/office/drawing/2014/main" id="{8381FDB6-6083-403E-9997-4C69D4E76897}"/>
              </a:ext>
            </a:extLst>
          </p:cNvPr>
          <p:cNvCxnSpPr>
            <a:stCxn id="25" idx="4"/>
            <a:endCxn id="18" idx="0"/>
          </p:cNvCxnSpPr>
          <p:nvPr/>
        </p:nvCxnSpPr>
        <p:spPr>
          <a:xfrm>
            <a:off x="6163610" y="3669148"/>
            <a:ext cx="26638" cy="16968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72">
            <a:extLst>
              <a:ext uri="{FF2B5EF4-FFF2-40B4-BE49-F238E27FC236}">
                <a16:creationId xmlns="" xmlns:a16="http://schemas.microsoft.com/office/drawing/2014/main" id="{854BF264-1A07-4928-BCC0-47889818C975}"/>
              </a:ext>
            </a:extLst>
          </p:cNvPr>
          <p:cNvCxnSpPr>
            <a:stCxn id="25" idx="1"/>
            <a:endCxn id="17" idx="6"/>
          </p:cNvCxnSpPr>
          <p:nvPr/>
        </p:nvCxnSpPr>
        <p:spPr>
          <a:xfrm flipH="1" flipV="1">
            <a:off x="5675005" y="3380720"/>
            <a:ext cx="439373" cy="16957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73">
            <a:extLst>
              <a:ext uri="{FF2B5EF4-FFF2-40B4-BE49-F238E27FC236}">
                <a16:creationId xmlns="" xmlns:a16="http://schemas.microsoft.com/office/drawing/2014/main" id="{8DE14917-1931-408D-8E4C-F43079E142C9}"/>
              </a:ext>
            </a:extLst>
          </p:cNvPr>
          <p:cNvCxnSpPr>
            <a:stCxn id="18" idx="7"/>
            <a:endCxn id="23" idx="3"/>
          </p:cNvCxnSpPr>
          <p:nvPr/>
        </p:nvCxnSpPr>
        <p:spPr>
          <a:xfrm flipV="1">
            <a:off x="6343187" y="3724167"/>
            <a:ext cx="308228" cy="1780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74">
            <a:extLst>
              <a:ext uri="{FF2B5EF4-FFF2-40B4-BE49-F238E27FC236}">
                <a16:creationId xmlns="" xmlns:a16="http://schemas.microsoft.com/office/drawing/2014/main" id="{5A903665-2E53-4B63-8024-D38648260F4D}"/>
              </a:ext>
            </a:extLst>
          </p:cNvPr>
          <p:cNvCxnSpPr>
            <a:stCxn id="23" idx="0"/>
            <a:endCxn id="12" idx="4"/>
          </p:cNvCxnSpPr>
          <p:nvPr/>
        </p:nvCxnSpPr>
        <p:spPr>
          <a:xfrm flipV="1">
            <a:off x="6719083" y="2822532"/>
            <a:ext cx="154975" cy="738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75">
            <a:extLst>
              <a:ext uri="{FF2B5EF4-FFF2-40B4-BE49-F238E27FC236}">
                <a16:creationId xmlns="" xmlns:a16="http://schemas.microsoft.com/office/drawing/2014/main" id="{893F4BFC-4B6E-4979-86E7-D958BACBED4E}"/>
              </a:ext>
            </a:extLst>
          </p:cNvPr>
          <p:cNvCxnSpPr>
            <a:stCxn id="23" idx="1"/>
            <a:endCxn id="22" idx="5"/>
          </p:cNvCxnSpPr>
          <p:nvPr/>
        </p:nvCxnSpPr>
        <p:spPr>
          <a:xfrm flipH="1" flipV="1">
            <a:off x="6332540" y="3218412"/>
            <a:ext cx="318875" cy="3704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76">
            <a:extLst>
              <a:ext uri="{FF2B5EF4-FFF2-40B4-BE49-F238E27FC236}">
                <a16:creationId xmlns="" xmlns:a16="http://schemas.microsoft.com/office/drawing/2014/main" id="{6AF0856A-86C0-475A-A830-BC166ACE667D}"/>
              </a:ext>
            </a:extLst>
          </p:cNvPr>
          <p:cNvCxnSpPr>
            <a:stCxn id="23" idx="7"/>
            <a:endCxn id="13" idx="3"/>
          </p:cNvCxnSpPr>
          <p:nvPr/>
        </p:nvCxnSpPr>
        <p:spPr>
          <a:xfrm flipV="1">
            <a:off x="6786751" y="3401937"/>
            <a:ext cx="257005" cy="18689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7">
            <a:extLst>
              <a:ext uri="{FF2B5EF4-FFF2-40B4-BE49-F238E27FC236}">
                <a16:creationId xmlns="" xmlns:a16="http://schemas.microsoft.com/office/drawing/2014/main" id="{9799FD61-FF4F-4FD9-B9D8-59109D38D9AC}"/>
              </a:ext>
            </a:extLst>
          </p:cNvPr>
          <p:cNvCxnSpPr>
            <a:stCxn id="23" idx="5"/>
            <a:endCxn id="14" idx="1"/>
          </p:cNvCxnSpPr>
          <p:nvPr/>
        </p:nvCxnSpPr>
        <p:spPr>
          <a:xfrm>
            <a:off x="6786751" y="3724167"/>
            <a:ext cx="202307" cy="2009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8">
            <a:extLst>
              <a:ext uri="{FF2B5EF4-FFF2-40B4-BE49-F238E27FC236}">
                <a16:creationId xmlns="" xmlns:a16="http://schemas.microsoft.com/office/drawing/2014/main" id="{BDBA4411-2255-4023-97C0-98997D130675}"/>
              </a:ext>
            </a:extLst>
          </p:cNvPr>
          <p:cNvCxnSpPr>
            <a:stCxn id="15" idx="0"/>
            <a:endCxn id="23" idx="4"/>
          </p:cNvCxnSpPr>
          <p:nvPr/>
        </p:nvCxnSpPr>
        <p:spPr>
          <a:xfrm flipV="1">
            <a:off x="6673955" y="3752196"/>
            <a:ext cx="45128" cy="7323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Oval 82">
            <a:extLst>
              <a:ext uri="{FF2B5EF4-FFF2-40B4-BE49-F238E27FC236}">
                <a16:creationId xmlns="" xmlns:a16="http://schemas.microsoft.com/office/drawing/2014/main" id="{AB0FC8EA-7E8C-4849-8AB3-FFCADFB8DEE5}"/>
              </a:ext>
            </a:extLst>
          </p:cNvPr>
          <p:cNvSpPr/>
          <p:nvPr/>
        </p:nvSpPr>
        <p:spPr>
          <a:xfrm>
            <a:off x="786384" y="1874520"/>
            <a:ext cx="706707" cy="706707"/>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405665"/>
                </a:solidFill>
                <a:latin typeface="微软雅黑" panose="020B0503020204020204" charset="-122"/>
                <a:ea typeface="微软雅黑" panose="020B0503020204020204" charset="-122"/>
              </a:rPr>
              <a:t>Q5</a:t>
            </a:r>
            <a:endParaRPr kumimoji="0" lang="en-US" sz="1600" b="0" i="0" u="none" strike="noStrike" kern="1200" cap="none" spc="0" normalizeH="0" baseline="0" noProof="0" dirty="0">
              <a:ln>
                <a:noFill/>
              </a:ln>
              <a:solidFill>
                <a:srgbClr val="405665"/>
              </a:solidFill>
              <a:effectLst/>
              <a:uLnTx/>
              <a:uFillTx/>
              <a:latin typeface="微软雅黑" panose="020B0503020204020204" charset="-122"/>
              <a:ea typeface="微软雅黑" panose="020B0503020204020204" charset="-122"/>
              <a:cs typeface="+mn-cs"/>
            </a:endParaRPr>
          </a:p>
        </p:txBody>
      </p:sp>
      <p:sp>
        <p:nvSpPr>
          <p:cNvPr id="74" name="TextBox 83">
            <a:extLst>
              <a:ext uri="{FF2B5EF4-FFF2-40B4-BE49-F238E27FC236}">
                <a16:creationId xmlns="" xmlns:a16="http://schemas.microsoft.com/office/drawing/2014/main" id="{78FE9196-BD08-413E-925F-150D8FB031CB}"/>
              </a:ext>
            </a:extLst>
          </p:cNvPr>
          <p:cNvSpPr txBox="1"/>
          <p:nvPr/>
        </p:nvSpPr>
        <p:spPr>
          <a:xfrm>
            <a:off x="1617505" y="1920097"/>
            <a:ext cx="3075685" cy="646331"/>
          </a:xfrm>
          <a:prstGeom prst="rect">
            <a:avLst/>
          </a:prstGeom>
          <a:noFill/>
        </p:spPr>
        <p:txBody>
          <a:bodyPr wrap="square" rtlCol="0">
            <a:spAutoFit/>
          </a:bodyPr>
          <a:lstStyle/>
          <a:p>
            <a:pPr lvl="0">
              <a:defRPr/>
            </a:pPr>
            <a:r>
              <a:rPr lang="zh-CN" altLang="en-US" sz="1400" b="1" dirty="0">
                <a:solidFill>
                  <a:prstClr val="black">
                    <a:lumMod val="50000"/>
                    <a:lumOff val="50000"/>
                  </a:prstClr>
                </a:solidFill>
                <a:cs typeface="Open Sans" panose="020B0606030504020204" pitchFamily="34" charset="0"/>
              </a:rPr>
              <a:t>视频刷不出来或者报错？</a:t>
            </a:r>
          </a:p>
          <a:p>
            <a:pPr lvl="0">
              <a:defRPr/>
            </a:pPr>
            <a:endParaRPr lang="en-US" altLang="zh-CN" sz="1000" dirty="0">
              <a:solidFill>
                <a:prstClr val="black">
                  <a:lumMod val="50000"/>
                  <a:lumOff val="50000"/>
                </a:prstClr>
              </a:solidFill>
              <a:cs typeface="Open Sans" panose="020B0606030504020204" pitchFamily="34" charset="0"/>
            </a:endParaRPr>
          </a:p>
          <a:p>
            <a:pPr lvl="0">
              <a:defRPr/>
            </a:pPr>
            <a:r>
              <a:rPr lang="en-US" altLang="zh-CN" sz="1200" dirty="0">
                <a:solidFill>
                  <a:prstClr val="black">
                    <a:lumMod val="50000"/>
                    <a:lumOff val="50000"/>
                  </a:prstClr>
                </a:solidFill>
                <a:cs typeface="Open Sans" panose="020B0606030504020204" pitchFamily="34" charset="0"/>
              </a:rPr>
              <a:t>A</a:t>
            </a:r>
            <a:r>
              <a:rPr lang="zh-CN" altLang="en-US" sz="1200" dirty="0">
                <a:solidFill>
                  <a:prstClr val="black">
                    <a:lumMod val="50000"/>
                    <a:lumOff val="50000"/>
                  </a:prstClr>
                </a:solidFill>
                <a:cs typeface="Open Sans" panose="020B0606030504020204" pitchFamily="34" charset="0"/>
              </a:rPr>
              <a:t>：切换网络或者高清</a:t>
            </a:r>
            <a:r>
              <a:rPr lang="en-US" altLang="zh-CN" sz="1200" dirty="0">
                <a:solidFill>
                  <a:prstClr val="black">
                    <a:lumMod val="50000"/>
                    <a:lumOff val="50000"/>
                  </a:prstClr>
                </a:solidFill>
                <a:cs typeface="Open Sans" panose="020B0606030504020204" pitchFamily="34" charset="0"/>
              </a:rPr>
              <a:t>/</a:t>
            </a:r>
            <a:r>
              <a:rPr lang="zh-CN" altLang="en-US" sz="1200" dirty="0">
                <a:solidFill>
                  <a:prstClr val="black">
                    <a:lumMod val="50000"/>
                    <a:lumOff val="50000"/>
                  </a:prstClr>
                </a:solidFill>
                <a:cs typeface="Open Sans" panose="020B0606030504020204" pitchFamily="34" charset="0"/>
              </a:rPr>
              <a:t>标清切换登录提示</a:t>
            </a:r>
            <a:endParaRPr kumimoji="0" 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Open Sans" panose="020B0606030504020204" pitchFamily="34" charset="0"/>
            </a:endParaRPr>
          </a:p>
        </p:txBody>
      </p:sp>
      <p:sp>
        <p:nvSpPr>
          <p:cNvPr id="75" name="Oval 84">
            <a:extLst>
              <a:ext uri="{FF2B5EF4-FFF2-40B4-BE49-F238E27FC236}">
                <a16:creationId xmlns="" xmlns:a16="http://schemas.microsoft.com/office/drawing/2014/main" id="{496D9D83-9CA3-41A3-841D-28A2FA1DB88B}"/>
              </a:ext>
            </a:extLst>
          </p:cNvPr>
          <p:cNvSpPr/>
          <p:nvPr/>
        </p:nvSpPr>
        <p:spPr>
          <a:xfrm>
            <a:off x="786711" y="3366623"/>
            <a:ext cx="706707" cy="706707"/>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dirty="0">
                <a:solidFill>
                  <a:prstClr val="black">
                    <a:lumMod val="65000"/>
                    <a:lumOff val="35000"/>
                  </a:prstClr>
                </a:solidFill>
                <a:latin typeface="微软雅黑" panose="020B0503020204020204" charset="-122"/>
                <a:ea typeface="微软雅黑" panose="020B0503020204020204" charset="-122"/>
              </a:rPr>
              <a:t>Q6</a:t>
            </a:r>
            <a:endParaRPr kumimoji="0" 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endParaRPr>
          </a:p>
        </p:txBody>
      </p:sp>
      <p:sp>
        <p:nvSpPr>
          <p:cNvPr id="76" name="TextBox 85">
            <a:extLst>
              <a:ext uri="{FF2B5EF4-FFF2-40B4-BE49-F238E27FC236}">
                <a16:creationId xmlns="" xmlns:a16="http://schemas.microsoft.com/office/drawing/2014/main" id="{1D45D54B-BE4D-4576-8D19-504E89158CD7}"/>
              </a:ext>
            </a:extLst>
          </p:cNvPr>
          <p:cNvSpPr txBox="1"/>
          <p:nvPr/>
        </p:nvSpPr>
        <p:spPr>
          <a:xfrm>
            <a:off x="1617505" y="3412200"/>
            <a:ext cx="3075685" cy="1046440"/>
          </a:xfrm>
          <a:prstGeom prst="rect">
            <a:avLst/>
          </a:prstGeom>
          <a:noFill/>
        </p:spPr>
        <p:txBody>
          <a:bodyPr wrap="square" rtlCol="0">
            <a:spAutoFit/>
          </a:bodyPr>
          <a:lstStyle/>
          <a:p>
            <a:pPr lvl="0">
              <a:defRPr/>
            </a:pPr>
            <a:r>
              <a:rPr lang="zh-CN" altLang="en-US" sz="1400" b="1" dirty="0">
                <a:solidFill>
                  <a:prstClr val="black">
                    <a:lumMod val="50000"/>
                    <a:lumOff val="50000"/>
                  </a:prstClr>
                </a:solidFill>
                <a:cs typeface="Open Sans" panose="020B0606030504020204" pitchFamily="34" charset="0"/>
              </a:rPr>
              <a:t>视频和作业都已经完成的情况下，无法解锁下一个任务点？</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Open Sans" panose="020B0606030504020204" pitchFamily="34" charset="0"/>
            </a:endParaRPr>
          </a:p>
          <a:p>
            <a:pPr lvl="0">
              <a:defRPr/>
            </a:pPr>
            <a:r>
              <a:rPr lang="en-US" altLang="zh-CN" sz="1200" dirty="0">
                <a:solidFill>
                  <a:prstClr val="black">
                    <a:lumMod val="50000"/>
                    <a:lumOff val="50000"/>
                  </a:prstClr>
                </a:solidFill>
                <a:cs typeface="Open Sans" panose="020B0606030504020204" pitchFamily="34" charset="0"/>
              </a:rPr>
              <a:t>A</a:t>
            </a:r>
            <a:r>
              <a:rPr lang="zh-CN" altLang="en-US" sz="1200" dirty="0">
                <a:solidFill>
                  <a:prstClr val="black">
                    <a:lumMod val="50000"/>
                    <a:lumOff val="50000"/>
                  </a:prstClr>
                </a:solidFill>
                <a:cs typeface="Open Sans" panose="020B0606030504020204" pitchFamily="34" charset="0"/>
              </a:rPr>
              <a:t>：点击该任务点的复核按钮，复核该任务点。</a:t>
            </a:r>
          </a:p>
        </p:txBody>
      </p:sp>
      <p:sp>
        <p:nvSpPr>
          <p:cNvPr id="77" name="Oval 86">
            <a:extLst>
              <a:ext uri="{FF2B5EF4-FFF2-40B4-BE49-F238E27FC236}">
                <a16:creationId xmlns="" xmlns:a16="http://schemas.microsoft.com/office/drawing/2014/main" id="{0507DA03-00C1-4928-9E16-9658E10C47C3}"/>
              </a:ext>
            </a:extLst>
          </p:cNvPr>
          <p:cNvSpPr/>
          <p:nvPr/>
        </p:nvSpPr>
        <p:spPr>
          <a:xfrm>
            <a:off x="786384" y="4948427"/>
            <a:ext cx="706707" cy="706707"/>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405665"/>
                </a:solidFill>
                <a:effectLst/>
                <a:uLnTx/>
                <a:uFillTx/>
                <a:latin typeface="微软雅黑" panose="020B0503020204020204" charset="-122"/>
                <a:ea typeface="微软雅黑" panose="020B0503020204020204" charset="-122"/>
                <a:cs typeface="+mn-cs"/>
              </a:rPr>
              <a:t>Q7</a:t>
            </a:r>
          </a:p>
        </p:txBody>
      </p:sp>
      <p:sp>
        <p:nvSpPr>
          <p:cNvPr id="78" name="TextBox 87">
            <a:extLst>
              <a:ext uri="{FF2B5EF4-FFF2-40B4-BE49-F238E27FC236}">
                <a16:creationId xmlns="" xmlns:a16="http://schemas.microsoft.com/office/drawing/2014/main" id="{F5FB9580-AD03-494A-9C7A-9DB031525BC2}"/>
              </a:ext>
            </a:extLst>
          </p:cNvPr>
          <p:cNvSpPr txBox="1"/>
          <p:nvPr/>
        </p:nvSpPr>
        <p:spPr>
          <a:xfrm>
            <a:off x="1617505" y="4994004"/>
            <a:ext cx="3075685" cy="1200329"/>
          </a:xfrm>
          <a:prstGeom prst="rect">
            <a:avLst/>
          </a:prstGeom>
          <a:noFill/>
        </p:spPr>
        <p:txBody>
          <a:bodyPr wrap="square" rtlCol="0">
            <a:spAutoFit/>
          </a:bodyPr>
          <a:lstStyle/>
          <a:p>
            <a:pPr lvl="0">
              <a:defRPr/>
            </a:pPr>
            <a:r>
              <a:rPr lang="zh-CN" altLang="en-US" sz="1400" b="1" dirty="0">
                <a:solidFill>
                  <a:prstClr val="black">
                    <a:lumMod val="50000"/>
                    <a:lumOff val="50000"/>
                  </a:prstClr>
                </a:solidFill>
                <a:cs typeface="Open Sans" panose="020B0606030504020204" pitchFamily="34" charset="0"/>
              </a:rPr>
              <a:t>作业提交无反应</a:t>
            </a:r>
          </a:p>
          <a:p>
            <a:pPr lvl="0">
              <a:defRPr/>
            </a:pPr>
            <a:endParaRPr lang="en-US" altLang="zh-CN" sz="1000" dirty="0">
              <a:solidFill>
                <a:prstClr val="black">
                  <a:lumMod val="50000"/>
                  <a:lumOff val="50000"/>
                </a:prstClr>
              </a:solidFill>
              <a:cs typeface="Open Sans" panose="020B0606030504020204" pitchFamily="34" charset="0"/>
            </a:endParaRPr>
          </a:p>
          <a:p>
            <a:pPr lvl="0">
              <a:defRPr/>
            </a:pPr>
            <a:r>
              <a:rPr lang="en-US" altLang="zh-CN" sz="1200" dirty="0">
                <a:solidFill>
                  <a:prstClr val="black">
                    <a:lumMod val="50000"/>
                    <a:lumOff val="50000"/>
                  </a:prstClr>
                </a:solidFill>
                <a:cs typeface="Open Sans" panose="020B0606030504020204" pitchFamily="34" charset="0"/>
              </a:rPr>
              <a:t>A</a:t>
            </a:r>
            <a:r>
              <a:rPr lang="zh-CN" altLang="en-US" sz="1200" dirty="0">
                <a:solidFill>
                  <a:prstClr val="black">
                    <a:lumMod val="50000"/>
                    <a:lumOff val="50000"/>
                  </a:prstClr>
                </a:solidFill>
                <a:cs typeface="Open Sans" panose="020B0606030504020204" pitchFamily="34" charset="0"/>
              </a:rPr>
              <a:t>：如课程没有结课，提交作业无反应，或者无法加载，请清理浏览器或者</a:t>
            </a:r>
            <a:r>
              <a:rPr lang="en-US" altLang="zh-CN" sz="1200" dirty="0">
                <a:solidFill>
                  <a:prstClr val="black">
                    <a:lumMod val="50000"/>
                    <a:lumOff val="50000"/>
                  </a:prstClr>
                </a:solidFill>
                <a:cs typeface="Open Sans" panose="020B0606030504020204" pitchFamily="34" charset="0"/>
              </a:rPr>
              <a:t>app</a:t>
            </a:r>
            <a:r>
              <a:rPr lang="zh-CN" altLang="en-US" sz="1200" dirty="0">
                <a:solidFill>
                  <a:prstClr val="black">
                    <a:lumMod val="50000"/>
                    <a:lumOff val="50000"/>
                  </a:prstClr>
                </a:solidFill>
                <a:cs typeface="Open Sans" panose="020B0606030504020204" pitchFamily="34" charset="0"/>
              </a:rPr>
              <a:t>缓存退出重新登录，或者换谷歌浏览器登录完成即可。</a:t>
            </a:r>
          </a:p>
        </p:txBody>
      </p:sp>
      <p:sp>
        <p:nvSpPr>
          <p:cNvPr id="79" name="Freeform 90">
            <a:extLst>
              <a:ext uri="{FF2B5EF4-FFF2-40B4-BE49-F238E27FC236}">
                <a16:creationId xmlns="" xmlns:a16="http://schemas.microsoft.com/office/drawing/2014/main" id="{FDFDCF95-7794-4EE4-95DC-8A55BBC22116}"/>
              </a:ext>
            </a:extLst>
          </p:cNvPr>
          <p:cNvSpPr/>
          <p:nvPr/>
        </p:nvSpPr>
        <p:spPr>
          <a:xfrm>
            <a:off x="8053249" y="5694469"/>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Oval 91">
            <a:extLst>
              <a:ext uri="{FF2B5EF4-FFF2-40B4-BE49-F238E27FC236}">
                <a16:creationId xmlns="" xmlns:a16="http://schemas.microsoft.com/office/drawing/2014/main" id="{457CA4A9-F7DE-462D-9D7A-071D9CCF0389}"/>
              </a:ext>
            </a:extLst>
          </p:cNvPr>
          <p:cNvSpPr/>
          <p:nvPr/>
        </p:nvSpPr>
        <p:spPr>
          <a:xfrm>
            <a:off x="8048317" y="5505884"/>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Oval 92">
            <a:extLst>
              <a:ext uri="{FF2B5EF4-FFF2-40B4-BE49-F238E27FC236}">
                <a16:creationId xmlns="" xmlns:a16="http://schemas.microsoft.com/office/drawing/2014/main" id="{2674EBFC-E7D8-4AE0-AC3D-2235A4EF106B}"/>
              </a:ext>
            </a:extLst>
          </p:cNvPr>
          <p:cNvSpPr/>
          <p:nvPr/>
        </p:nvSpPr>
        <p:spPr>
          <a:xfrm>
            <a:off x="8580811" y="5505884"/>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Oval 93">
            <a:extLst>
              <a:ext uri="{FF2B5EF4-FFF2-40B4-BE49-F238E27FC236}">
                <a16:creationId xmlns="" xmlns:a16="http://schemas.microsoft.com/office/drawing/2014/main" id="{9D065C3B-450C-41D0-8A04-71EC1D245388}"/>
              </a:ext>
            </a:extLst>
          </p:cNvPr>
          <p:cNvSpPr/>
          <p:nvPr/>
        </p:nvSpPr>
        <p:spPr>
          <a:xfrm>
            <a:off x="8325408" y="5526456"/>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3" name="Oval 94">
            <a:extLst>
              <a:ext uri="{FF2B5EF4-FFF2-40B4-BE49-F238E27FC236}">
                <a16:creationId xmlns="" xmlns:a16="http://schemas.microsoft.com/office/drawing/2014/main" id="{5B3B9DD2-54FF-44E7-8E04-5ED94F3FE7C9}"/>
              </a:ext>
            </a:extLst>
          </p:cNvPr>
          <p:cNvSpPr/>
          <p:nvPr/>
        </p:nvSpPr>
        <p:spPr>
          <a:xfrm>
            <a:off x="7871259" y="5197371"/>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4" name="Oval 95">
            <a:extLst>
              <a:ext uri="{FF2B5EF4-FFF2-40B4-BE49-F238E27FC236}">
                <a16:creationId xmlns="" xmlns:a16="http://schemas.microsoft.com/office/drawing/2014/main" id="{13796F07-58B8-4E4E-9455-3DB19B4FA10A}"/>
              </a:ext>
            </a:extLst>
          </p:cNvPr>
          <p:cNvSpPr/>
          <p:nvPr/>
        </p:nvSpPr>
        <p:spPr>
          <a:xfrm>
            <a:off x="7677696" y="4900188"/>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5" name="Oval 96">
            <a:extLst>
              <a:ext uri="{FF2B5EF4-FFF2-40B4-BE49-F238E27FC236}">
                <a16:creationId xmlns="" xmlns:a16="http://schemas.microsoft.com/office/drawing/2014/main" id="{38B2ACE6-B3A8-49AC-B2BE-2FF5E060B1A9}"/>
              </a:ext>
            </a:extLst>
          </p:cNvPr>
          <p:cNvSpPr/>
          <p:nvPr/>
        </p:nvSpPr>
        <p:spPr>
          <a:xfrm>
            <a:off x="7627066" y="4526286"/>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Oval 97">
            <a:extLst>
              <a:ext uri="{FF2B5EF4-FFF2-40B4-BE49-F238E27FC236}">
                <a16:creationId xmlns="" xmlns:a16="http://schemas.microsoft.com/office/drawing/2014/main" id="{764D3A02-5314-4B02-84BB-E0B8D833FE42}"/>
              </a:ext>
            </a:extLst>
          </p:cNvPr>
          <p:cNvSpPr/>
          <p:nvPr/>
        </p:nvSpPr>
        <p:spPr>
          <a:xfrm>
            <a:off x="7813991" y="4091508"/>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7" name="Oval 98">
            <a:extLst>
              <a:ext uri="{FF2B5EF4-FFF2-40B4-BE49-F238E27FC236}">
                <a16:creationId xmlns="" xmlns:a16="http://schemas.microsoft.com/office/drawing/2014/main" id="{8F55F88F-D013-43C3-8EB0-A736596B5778}"/>
              </a:ext>
            </a:extLst>
          </p:cNvPr>
          <p:cNvSpPr/>
          <p:nvPr/>
        </p:nvSpPr>
        <p:spPr>
          <a:xfrm>
            <a:off x="8109436" y="3898639"/>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8" name="Oval 99">
            <a:extLst>
              <a:ext uri="{FF2B5EF4-FFF2-40B4-BE49-F238E27FC236}">
                <a16:creationId xmlns="" xmlns:a16="http://schemas.microsoft.com/office/drawing/2014/main" id="{87CAA3EA-84E7-4588-B94B-84D871748182}"/>
              </a:ext>
            </a:extLst>
          </p:cNvPr>
          <p:cNvSpPr/>
          <p:nvPr/>
        </p:nvSpPr>
        <p:spPr>
          <a:xfrm>
            <a:off x="8464855" y="3879556"/>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9" name="Oval 100">
            <a:extLst>
              <a:ext uri="{FF2B5EF4-FFF2-40B4-BE49-F238E27FC236}">
                <a16:creationId xmlns="" xmlns:a16="http://schemas.microsoft.com/office/drawing/2014/main" id="{2A3C303F-7B03-49F2-9D59-41E5056C9A0F}"/>
              </a:ext>
            </a:extLst>
          </p:cNvPr>
          <p:cNvSpPr/>
          <p:nvPr/>
        </p:nvSpPr>
        <p:spPr>
          <a:xfrm>
            <a:off x="8845971" y="4121191"/>
            <a:ext cx="113828" cy="113828"/>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0" name="Oval 101">
            <a:extLst>
              <a:ext uri="{FF2B5EF4-FFF2-40B4-BE49-F238E27FC236}">
                <a16:creationId xmlns="" xmlns:a16="http://schemas.microsoft.com/office/drawing/2014/main" id="{A11853D7-9B24-43A8-887F-7083A2901AA4}"/>
              </a:ext>
            </a:extLst>
          </p:cNvPr>
          <p:cNvSpPr/>
          <p:nvPr/>
        </p:nvSpPr>
        <p:spPr>
          <a:xfrm>
            <a:off x="8987139" y="4482450"/>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1" name="Oval 102">
            <a:extLst>
              <a:ext uri="{FF2B5EF4-FFF2-40B4-BE49-F238E27FC236}">
                <a16:creationId xmlns="" xmlns:a16="http://schemas.microsoft.com/office/drawing/2014/main" id="{2CE42148-92D9-49A8-A7CB-8411D21B2460}"/>
              </a:ext>
            </a:extLst>
          </p:cNvPr>
          <p:cNvSpPr/>
          <p:nvPr/>
        </p:nvSpPr>
        <p:spPr>
          <a:xfrm>
            <a:off x="8954609" y="4874115"/>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2" name="Oval 103">
            <a:extLst>
              <a:ext uri="{FF2B5EF4-FFF2-40B4-BE49-F238E27FC236}">
                <a16:creationId xmlns="" xmlns:a16="http://schemas.microsoft.com/office/drawing/2014/main" id="{953AAADE-0208-44D0-8421-2A4B99D16053}"/>
              </a:ext>
            </a:extLst>
          </p:cNvPr>
          <p:cNvSpPr/>
          <p:nvPr/>
        </p:nvSpPr>
        <p:spPr>
          <a:xfrm>
            <a:off x="8742470" y="5223460"/>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3" name="Oval 104">
            <a:extLst>
              <a:ext uri="{FF2B5EF4-FFF2-40B4-BE49-F238E27FC236}">
                <a16:creationId xmlns="" xmlns:a16="http://schemas.microsoft.com/office/drawing/2014/main" id="{09944F3B-3889-4F89-9CB2-E057A253F77F}"/>
              </a:ext>
            </a:extLst>
          </p:cNvPr>
          <p:cNvSpPr/>
          <p:nvPr/>
        </p:nvSpPr>
        <p:spPr>
          <a:xfrm>
            <a:off x="8167232" y="5161019"/>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4" name="Oval 105">
            <a:extLst>
              <a:ext uri="{FF2B5EF4-FFF2-40B4-BE49-F238E27FC236}">
                <a16:creationId xmlns="" xmlns:a16="http://schemas.microsoft.com/office/drawing/2014/main" id="{C2306E0C-24E7-40A2-9DCF-8478EEF7999F}"/>
              </a:ext>
            </a:extLst>
          </p:cNvPr>
          <p:cNvSpPr/>
          <p:nvPr/>
        </p:nvSpPr>
        <p:spPr>
          <a:xfrm>
            <a:off x="8013759" y="4478982"/>
            <a:ext cx="176014" cy="176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5" name="Oval 106">
            <a:extLst>
              <a:ext uri="{FF2B5EF4-FFF2-40B4-BE49-F238E27FC236}">
                <a16:creationId xmlns="" xmlns:a16="http://schemas.microsoft.com/office/drawing/2014/main" id="{94821276-6B51-4C93-87E1-14309374520A}"/>
              </a:ext>
            </a:extLst>
          </p:cNvPr>
          <p:cNvSpPr/>
          <p:nvPr/>
        </p:nvSpPr>
        <p:spPr>
          <a:xfrm>
            <a:off x="8367571" y="4839442"/>
            <a:ext cx="257265" cy="25726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6" name="Oval 107">
            <a:extLst>
              <a:ext uri="{FF2B5EF4-FFF2-40B4-BE49-F238E27FC236}">
                <a16:creationId xmlns="" xmlns:a16="http://schemas.microsoft.com/office/drawing/2014/main" id="{56AC8842-0CB3-4451-8DC3-CADBC089BDB9}"/>
              </a:ext>
            </a:extLst>
          </p:cNvPr>
          <p:cNvSpPr/>
          <p:nvPr/>
        </p:nvSpPr>
        <p:spPr>
          <a:xfrm>
            <a:off x="8198487" y="4756627"/>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7" name="Oval 108">
            <a:extLst>
              <a:ext uri="{FF2B5EF4-FFF2-40B4-BE49-F238E27FC236}">
                <a16:creationId xmlns="" xmlns:a16="http://schemas.microsoft.com/office/drawing/2014/main" id="{9F554158-B09B-4F5D-B1E6-2C6961D1EA5F}"/>
              </a:ext>
            </a:extLst>
          </p:cNvPr>
          <p:cNvSpPr/>
          <p:nvPr/>
        </p:nvSpPr>
        <p:spPr>
          <a:xfrm>
            <a:off x="7918973" y="4787917"/>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8" name="Oval 109">
            <a:extLst>
              <a:ext uri="{FF2B5EF4-FFF2-40B4-BE49-F238E27FC236}">
                <a16:creationId xmlns="" xmlns:a16="http://schemas.microsoft.com/office/drawing/2014/main" id="{6CA6DEB8-492C-4B03-A09A-278E3C5E6D4B}"/>
              </a:ext>
            </a:extLst>
          </p:cNvPr>
          <p:cNvSpPr/>
          <p:nvPr/>
        </p:nvSpPr>
        <p:spPr>
          <a:xfrm>
            <a:off x="8364788" y="4160544"/>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9" name="Oval 110">
            <a:extLst>
              <a:ext uri="{FF2B5EF4-FFF2-40B4-BE49-F238E27FC236}">
                <a16:creationId xmlns="" xmlns:a16="http://schemas.microsoft.com/office/drawing/2014/main" id="{C105861B-912A-4571-A6C3-B065956B9D39}"/>
              </a:ext>
            </a:extLst>
          </p:cNvPr>
          <p:cNvSpPr/>
          <p:nvPr/>
        </p:nvSpPr>
        <p:spPr>
          <a:xfrm>
            <a:off x="8483671" y="4373302"/>
            <a:ext cx="113828" cy="113828"/>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0" name="Oval 111">
            <a:extLst>
              <a:ext uri="{FF2B5EF4-FFF2-40B4-BE49-F238E27FC236}">
                <a16:creationId xmlns="" xmlns:a16="http://schemas.microsoft.com/office/drawing/2014/main" id="{6B8CBACF-37E2-4F39-93D0-D3FF9B697260}"/>
              </a:ext>
            </a:extLst>
          </p:cNvPr>
          <p:cNvSpPr/>
          <p:nvPr/>
        </p:nvSpPr>
        <p:spPr>
          <a:xfrm>
            <a:off x="8753803" y="4674089"/>
            <a:ext cx="113828" cy="1138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1" name="Oval 112">
            <a:extLst>
              <a:ext uri="{FF2B5EF4-FFF2-40B4-BE49-F238E27FC236}">
                <a16:creationId xmlns="" xmlns:a16="http://schemas.microsoft.com/office/drawing/2014/main" id="{FFD50D23-FE6E-43E6-8C76-4841F134AA12}"/>
              </a:ext>
            </a:extLst>
          </p:cNvPr>
          <p:cNvSpPr/>
          <p:nvPr/>
        </p:nvSpPr>
        <p:spPr>
          <a:xfrm>
            <a:off x="8020349" y="4161933"/>
            <a:ext cx="176014" cy="176014"/>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2" name="Oval 113">
            <a:extLst>
              <a:ext uri="{FF2B5EF4-FFF2-40B4-BE49-F238E27FC236}">
                <a16:creationId xmlns="" xmlns:a16="http://schemas.microsoft.com/office/drawing/2014/main" id="{B51EBAC4-39AC-4BAA-90CE-807DAA43AB6A}"/>
              </a:ext>
            </a:extLst>
          </p:cNvPr>
          <p:cNvSpPr/>
          <p:nvPr/>
        </p:nvSpPr>
        <p:spPr>
          <a:xfrm>
            <a:off x="8438953" y="4655710"/>
            <a:ext cx="82815" cy="828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103" name="Straight Connector 114">
            <a:extLst>
              <a:ext uri="{FF2B5EF4-FFF2-40B4-BE49-F238E27FC236}">
                <a16:creationId xmlns="" xmlns:a16="http://schemas.microsoft.com/office/drawing/2014/main" id="{5B0F49B4-AEEA-4F76-B55C-73203834D4E2}"/>
              </a:ext>
            </a:extLst>
          </p:cNvPr>
          <p:cNvCxnSpPr>
            <a:stCxn id="80" idx="6"/>
            <a:endCxn id="82" idx="2"/>
          </p:cNvCxnSpPr>
          <p:nvPr/>
        </p:nvCxnSpPr>
        <p:spPr>
          <a:xfrm>
            <a:off x="8162144" y="5562798"/>
            <a:ext cx="163264" cy="50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15">
            <a:extLst>
              <a:ext uri="{FF2B5EF4-FFF2-40B4-BE49-F238E27FC236}">
                <a16:creationId xmlns="" xmlns:a16="http://schemas.microsoft.com/office/drawing/2014/main" id="{1A0B2480-68AE-4095-96B7-472E29620C81}"/>
              </a:ext>
            </a:extLst>
          </p:cNvPr>
          <p:cNvCxnSpPr>
            <a:stCxn id="82" idx="6"/>
            <a:endCxn id="81" idx="2"/>
          </p:cNvCxnSpPr>
          <p:nvPr/>
        </p:nvCxnSpPr>
        <p:spPr>
          <a:xfrm flipV="1">
            <a:off x="8408223" y="5547292"/>
            <a:ext cx="172588" cy="205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16">
            <a:extLst>
              <a:ext uri="{FF2B5EF4-FFF2-40B4-BE49-F238E27FC236}">
                <a16:creationId xmlns="" xmlns:a16="http://schemas.microsoft.com/office/drawing/2014/main" id="{63AA7D15-1E27-4C6E-90D4-0F03699748AF}"/>
              </a:ext>
            </a:extLst>
          </p:cNvPr>
          <p:cNvCxnSpPr>
            <a:stCxn id="81" idx="7"/>
            <a:endCxn id="92" idx="3"/>
          </p:cNvCxnSpPr>
          <p:nvPr/>
        </p:nvCxnSpPr>
        <p:spPr>
          <a:xfrm flipV="1">
            <a:off x="8651498" y="5294147"/>
            <a:ext cx="103100" cy="2238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17">
            <a:extLst>
              <a:ext uri="{FF2B5EF4-FFF2-40B4-BE49-F238E27FC236}">
                <a16:creationId xmlns="" xmlns:a16="http://schemas.microsoft.com/office/drawing/2014/main" id="{1C3DD4E1-30B7-41E7-B375-19789083F3C0}"/>
              </a:ext>
            </a:extLst>
          </p:cNvPr>
          <p:cNvCxnSpPr>
            <a:stCxn id="92" idx="7"/>
            <a:endCxn id="91" idx="3"/>
          </p:cNvCxnSpPr>
          <p:nvPr/>
        </p:nvCxnSpPr>
        <p:spPr>
          <a:xfrm flipV="1">
            <a:off x="8813157" y="4971273"/>
            <a:ext cx="158122" cy="2643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18">
            <a:extLst>
              <a:ext uri="{FF2B5EF4-FFF2-40B4-BE49-F238E27FC236}">
                <a16:creationId xmlns="" xmlns:a16="http://schemas.microsoft.com/office/drawing/2014/main" id="{6086C6A7-6CD8-4DEF-B6C4-C7074113C2E0}"/>
              </a:ext>
            </a:extLst>
          </p:cNvPr>
          <p:cNvCxnSpPr>
            <a:stCxn id="91" idx="0"/>
            <a:endCxn id="90" idx="4"/>
          </p:cNvCxnSpPr>
          <p:nvPr/>
        </p:nvCxnSpPr>
        <p:spPr>
          <a:xfrm flipV="1">
            <a:off x="9011523" y="4596277"/>
            <a:ext cx="32530" cy="2778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19">
            <a:extLst>
              <a:ext uri="{FF2B5EF4-FFF2-40B4-BE49-F238E27FC236}">
                <a16:creationId xmlns="" xmlns:a16="http://schemas.microsoft.com/office/drawing/2014/main" id="{4EDB0BC9-2034-4915-95FC-E95521F4DEED}"/>
              </a:ext>
            </a:extLst>
          </p:cNvPr>
          <p:cNvCxnSpPr>
            <a:stCxn id="90" idx="0"/>
            <a:endCxn id="89" idx="5"/>
          </p:cNvCxnSpPr>
          <p:nvPr/>
        </p:nvCxnSpPr>
        <p:spPr>
          <a:xfrm flipH="1" flipV="1">
            <a:off x="8943129" y="4218349"/>
            <a:ext cx="100924" cy="2641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20">
            <a:extLst>
              <a:ext uri="{FF2B5EF4-FFF2-40B4-BE49-F238E27FC236}">
                <a16:creationId xmlns="" xmlns:a16="http://schemas.microsoft.com/office/drawing/2014/main" id="{749F041F-4E0B-4908-B2FB-B7A626B62A71}"/>
              </a:ext>
            </a:extLst>
          </p:cNvPr>
          <p:cNvCxnSpPr>
            <a:stCxn id="89" idx="1"/>
            <a:endCxn id="88" idx="6"/>
          </p:cNvCxnSpPr>
          <p:nvPr/>
        </p:nvCxnSpPr>
        <p:spPr>
          <a:xfrm flipH="1" flipV="1">
            <a:off x="8578682" y="3936470"/>
            <a:ext cx="283959" cy="2013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21">
            <a:extLst>
              <a:ext uri="{FF2B5EF4-FFF2-40B4-BE49-F238E27FC236}">
                <a16:creationId xmlns="" xmlns:a16="http://schemas.microsoft.com/office/drawing/2014/main" id="{1A03DB00-D7C2-4AEC-8D05-9A5C48A5DFD5}"/>
              </a:ext>
            </a:extLst>
          </p:cNvPr>
          <p:cNvCxnSpPr>
            <a:stCxn id="88" idx="2"/>
            <a:endCxn id="87" idx="6"/>
          </p:cNvCxnSpPr>
          <p:nvPr/>
        </p:nvCxnSpPr>
        <p:spPr>
          <a:xfrm flipH="1">
            <a:off x="8223263" y="3936470"/>
            <a:ext cx="241591" cy="190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22">
            <a:extLst>
              <a:ext uri="{FF2B5EF4-FFF2-40B4-BE49-F238E27FC236}">
                <a16:creationId xmlns="" xmlns:a16="http://schemas.microsoft.com/office/drawing/2014/main" id="{D0FEE2CC-F639-4B76-814E-31504655BAA5}"/>
              </a:ext>
            </a:extLst>
          </p:cNvPr>
          <p:cNvCxnSpPr>
            <a:stCxn id="87" idx="2"/>
            <a:endCxn id="86" idx="7"/>
          </p:cNvCxnSpPr>
          <p:nvPr/>
        </p:nvCxnSpPr>
        <p:spPr>
          <a:xfrm flipH="1">
            <a:off x="7911149" y="3955553"/>
            <a:ext cx="198287" cy="1526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23">
            <a:extLst>
              <a:ext uri="{FF2B5EF4-FFF2-40B4-BE49-F238E27FC236}">
                <a16:creationId xmlns="" xmlns:a16="http://schemas.microsoft.com/office/drawing/2014/main" id="{B3A0CD4E-DEED-4CD5-AEE4-95A0875DB0A3}"/>
              </a:ext>
            </a:extLst>
          </p:cNvPr>
          <p:cNvCxnSpPr>
            <a:stCxn id="86" idx="3"/>
            <a:endCxn id="85" idx="0"/>
          </p:cNvCxnSpPr>
          <p:nvPr/>
        </p:nvCxnSpPr>
        <p:spPr>
          <a:xfrm flipH="1">
            <a:off x="7683980" y="4188666"/>
            <a:ext cx="146681" cy="3376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24">
            <a:extLst>
              <a:ext uri="{FF2B5EF4-FFF2-40B4-BE49-F238E27FC236}">
                <a16:creationId xmlns="" xmlns:a16="http://schemas.microsoft.com/office/drawing/2014/main" id="{DD04B987-62D7-4C68-AD61-EDE71808E5F6}"/>
              </a:ext>
            </a:extLst>
          </p:cNvPr>
          <p:cNvCxnSpPr>
            <a:stCxn id="85" idx="4"/>
            <a:endCxn id="84" idx="0"/>
          </p:cNvCxnSpPr>
          <p:nvPr/>
        </p:nvCxnSpPr>
        <p:spPr>
          <a:xfrm>
            <a:off x="7683980" y="4640113"/>
            <a:ext cx="50630" cy="2600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25">
            <a:extLst>
              <a:ext uri="{FF2B5EF4-FFF2-40B4-BE49-F238E27FC236}">
                <a16:creationId xmlns="" xmlns:a16="http://schemas.microsoft.com/office/drawing/2014/main" id="{57629B70-63F0-4807-B4ED-B8CC01D103D2}"/>
              </a:ext>
            </a:extLst>
          </p:cNvPr>
          <p:cNvCxnSpPr>
            <a:stCxn id="84" idx="5"/>
            <a:endCxn id="83" idx="1"/>
          </p:cNvCxnSpPr>
          <p:nvPr/>
        </p:nvCxnSpPr>
        <p:spPr>
          <a:xfrm>
            <a:off x="7774854" y="4997346"/>
            <a:ext cx="113074" cy="2166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26">
            <a:extLst>
              <a:ext uri="{FF2B5EF4-FFF2-40B4-BE49-F238E27FC236}">
                <a16:creationId xmlns="" xmlns:a16="http://schemas.microsoft.com/office/drawing/2014/main" id="{7A49FD0E-BE19-4C4C-BFE5-2953A8B53A5A}"/>
              </a:ext>
            </a:extLst>
          </p:cNvPr>
          <p:cNvCxnSpPr>
            <a:stCxn id="83" idx="4"/>
            <a:endCxn id="80" idx="1"/>
          </p:cNvCxnSpPr>
          <p:nvPr/>
        </p:nvCxnSpPr>
        <p:spPr>
          <a:xfrm>
            <a:off x="7928172" y="5311199"/>
            <a:ext cx="136814" cy="21135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27">
            <a:extLst>
              <a:ext uri="{FF2B5EF4-FFF2-40B4-BE49-F238E27FC236}">
                <a16:creationId xmlns="" xmlns:a16="http://schemas.microsoft.com/office/drawing/2014/main" id="{21077638-807C-4DEF-819E-0F186C34FB69}"/>
              </a:ext>
            </a:extLst>
          </p:cNvPr>
          <p:cNvCxnSpPr>
            <a:stCxn id="80" idx="7"/>
            <a:endCxn id="93" idx="4"/>
          </p:cNvCxnSpPr>
          <p:nvPr/>
        </p:nvCxnSpPr>
        <p:spPr>
          <a:xfrm flipV="1">
            <a:off x="8145474" y="5243834"/>
            <a:ext cx="63166" cy="2787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28">
            <a:extLst>
              <a:ext uri="{FF2B5EF4-FFF2-40B4-BE49-F238E27FC236}">
                <a16:creationId xmlns="" xmlns:a16="http://schemas.microsoft.com/office/drawing/2014/main" id="{E1C3AEAA-D600-42E0-B858-CB6098B67B2D}"/>
              </a:ext>
            </a:extLst>
          </p:cNvPr>
          <p:cNvCxnSpPr>
            <a:stCxn id="93" idx="6"/>
            <a:endCxn id="92" idx="2"/>
          </p:cNvCxnSpPr>
          <p:nvPr/>
        </p:nvCxnSpPr>
        <p:spPr>
          <a:xfrm>
            <a:off x="8250047" y="5202427"/>
            <a:ext cx="492422" cy="624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29">
            <a:extLst>
              <a:ext uri="{FF2B5EF4-FFF2-40B4-BE49-F238E27FC236}">
                <a16:creationId xmlns="" xmlns:a16="http://schemas.microsoft.com/office/drawing/2014/main" id="{B2C5F095-A736-457E-A340-7E9E686F47E0}"/>
              </a:ext>
            </a:extLst>
          </p:cNvPr>
          <p:cNvCxnSpPr>
            <a:stCxn id="93" idx="5"/>
            <a:endCxn id="82" idx="0"/>
          </p:cNvCxnSpPr>
          <p:nvPr/>
        </p:nvCxnSpPr>
        <p:spPr>
          <a:xfrm>
            <a:off x="8237919" y="5231706"/>
            <a:ext cx="128897" cy="2947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30">
            <a:extLst>
              <a:ext uri="{FF2B5EF4-FFF2-40B4-BE49-F238E27FC236}">
                <a16:creationId xmlns="" xmlns:a16="http://schemas.microsoft.com/office/drawing/2014/main" id="{98F6668E-B80B-4290-9B4E-A3FF75FAC976}"/>
              </a:ext>
            </a:extLst>
          </p:cNvPr>
          <p:cNvCxnSpPr>
            <a:stCxn id="81" idx="1"/>
            <a:endCxn id="93" idx="5"/>
          </p:cNvCxnSpPr>
          <p:nvPr/>
        </p:nvCxnSpPr>
        <p:spPr>
          <a:xfrm flipH="1" flipV="1">
            <a:off x="8237919" y="5231706"/>
            <a:ext cx="355020" cy="2863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31">
            <a:extLst>
              <a:ext uri="{FF2B5EF4-FFF2-40B4-BE49-F238E27FC236}">
                <a16:creationId xmlns="" xmlns:a16="http://schemas.microsoft.com/office/drawing/2014/main" id="{CDDAF97A-1063-4F98-B79D-339FF1B9D641}"/>
              </a:ext>
            </a:extLst>
          </p:cNvPr>
          <p:cNvCxnSpPr>
            <a:stCxn id="93" idx="1"/>
            <a:endCxn id="97" idx="5"/>
          </p:cNvCxnSpPr>
          <p:nvPr/>
        </p:nvCxnSpPr>
        <p:spPr>
          <a:xfrm flipH="1" flipV="1">
            <a:off x="7989660" y="4858604"/>
            <a:ext cx="189701" cy="314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32">
            <a:extLst>
              <a:ext uri="{FF2B5EF4-FFF2-40B4-BE49-F238E27FC236}">
                <a16:creationId xmlns="" xmlns:a16="http://schemas.microsoft.com/office/drawing/2014/main" id="{0C6FC044-17B3-4D51-ADFF-77B8F6F7EFEE}"/>
              </a:ext>
            </a:extLst>
          </p:cNvPr>
          <p:cNvCxnSpPr>
            <a:stCxn id="83" idx="7"/>
            <a:endCxn id="93" idx="2"/>
          </p:cNvCxnSpPr>
          <p:nvPr/>
        </p:nvCxnSpPr>
        <p:spPr>
          <a:xfrm flipV="1">
            <a:off x="7968417" y="5202427"/>
            <a:ext cx="198815" cy="116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33">
            <a:extLst>
              <a:ext uri="{FF2B5EF4-FFF2-40B4-BE49-F238E27FC236}">
                <a16:creationId xmlns="" xmlns:a16="http://schemas.microsoft.com/office/drawing/2014/main" id="{D9CB4673-34CD-424B-9486-D0EDC54D6AC0}"/>
              </a:ext>
            </a:extLst>
          </p:cNvPr>
          <p:cNvCxnSpPr>
            <a:stCxn id="97" idx="3"/>
            <a:endCxn id="84" idx="7"/>
          </p:cNvCxnSpPr>
          <p:nvPr/>
        </p:nvCxnSpPr>
        <p:spPr>
          <a:xfrm flipH="1">
            <a:off x="7774854" y="4858604"/>
            <a:ext cx="156247" cy="5825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34">
            <a:extLst>
              <a:ext uri="{FF2B5EF4-FFF2-40B4-BE49-F238E27FC236}">
                <a16:creationId xmlns="" xmlns:a16="http://schemas.microsoft.com/office/drawing/2014/main" id="{4B1CF512-5BA8-403F-9E46-A5C09346ED2C}"/>
              </a:ext>
            </a:extLst>
          </p:cNvPr>
          <p:cNvCxnSpPr>
            <a:stCxn id="83" idx="0"/>
            <a:endCxn id="97" idx="4"/>
          </p:cNvCxnSpPr>
          <p:nvPr/>
        </p:nvCxnSpPr>
        <p:spPr>
          <a:xfrm flipV="1">
            <a:off x="7928172" y="4870732"/>
            <a:ext cx="32208" cy="3266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35">
            <a:extLst>
              <a:ext uri="{FF2B5EF4-FFF2-40B4-BE49-F238E27FC236}">
                <a16:creationId xmlns="" xmlns:a16="http://schemas.microsoft.com/office/drawing/2014/main" id="{FB328B9F-39FC-41BD-9188-02DFFB8AD3B9}"/>
              </a:ext>
            </a:extLst>
          </p:cNvPr>
          <p:cNvCxnSpPr>
            <a:stCxn id="97" idx="0"/>
            <a:endCxn id="86" idx="4"/>
          </p:cNvCxnSpPr>
          <p:nvPr/>
        </p:nvCxnSpPr>
        <p:spPr>
          <a:xfrm flipH="1" flipV="1">
            <a:off x="7870905" y="4205335"/>
            <a:ext cx="89476" cy="582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36">
            <a:extLst>
              <a:ext uri="{FF2B5EF4-FFF2-40B4-BE49-F238E27FC236}">
                <a16:creationId xmlns="" xmlns:a16="http://schemas.microsoft.com/office/drawing/2014/main" id="{84672F33-3904-4E7E-A264-171324DE9EF2}"/>
              </a:ext>
            </a:extLst>
          </p:cNvPr>
          <p:cNvCxnSpPr>
            <a:stCxn id="97" idx="1"/>
            <a:endCxn id="85" idx="6"/>
          </p:cNvCxnSpPr>
          <p:nvPr/>
        </p:nvCxnSpPr>
        <p:spPr>
          <a:xfrm flipH="1" flipV="1">
            <a:off x="7740894" y="4583200"/>
            <a:ext cx="190207" cy="21684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37">
            <a:extLst>
              <a:ext uri="{FF2B5EF4-FFF2-40B4-BE49-F238E27FC236}">
                <a16:creationId xmlns="" xmlns:a16="http://schemas.microsoft.com/office/drawing/2014/main" id="{F05B5774-8918-4C05-A612-8FF91EF66897}"/>
              </a:ext>
            </a:extLst>
          </p:cNvPr>
          <p:cNvCxnSpPr>
            <a:stCxn id="86" idx="6"/>
            <a:endCxn id="101" idx="1"/>
          </p:cNvCxnSpPr>
          <p:nvPr/>
        </p:nvCxnSpPr>
        <p:spPr>
          <a:xfrm>
            <a:off x="7927819" y="4148422"/>
            <a:ext cx="118307" cy="392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38">
            <a:extLst>
              <a:ext uri="{FF2B5EF4-FFF2-40B4-BE49-F238E27FC236}">
                <a16:creationId xmlns="" xmlns:a16="http://schemas.microsoft.com/office/drawing/2014/main" id="{2F982310-3B80-4B55-9B41-021811046617}"/>
              </a:ext>
            </a:extLst>
          </p:cNvPr>
          <p:cNvCxnSpPr>
            <a:stCxn id="101" idx="4"/>
            <a:endCxn id="94" idx="0"/>
          </p:cNvCxnSpPr>
          <p:nvPr/>
        </p:nvCxnSpPr>
        <p:spPr>
          <a:xfrm flipH="1">
            <a:off x="8101767" y="4337947"/>
            <a:ext cx="6590" cy="1410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39">
            <a:extLst>
              <a:ext uri="{FF2B5EF4-FFF2-40B4-BE49-F238E27FC236}">
                <a16:creationId xmlns="" xmlns:a16="http://schemas.microsoft.com/office/drawing/2014/main" id="{9E4398E6-E549-4CAB-A4F9-3FDBA1636933}"/>
              </a:ext>
            </a:extLst>
          </p:cNvPr>
          <p:cNvCxnSpPr>
            <a:stCxn id="94" idx="5"/>
            <a:endCxn id="96" idx="1"/>
          </p:cNvCxnSpPr>
          <p:nvPr/>
        </p:nvCxnSpPr>
        <p:spPr>
          <a:xfrm>
            <a:off x="8163997" y="4629219"/>
            <a:ext cx="46618" cy="13953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40">
            <a:extLst>
              <a:ext uri="{FF2B5EF4-FFF2-40B4-BE49-F238E27FC236}">
                <a16:creationId xmlns="" xmlns:a16="http://schemas.microsoft.com/office/drawing/2014/main" id="{6C6AED71-C59C-4002-93A5-530B3BFE326C}"/>
              </a:ext>
            </a:extLst>
          </p:cNvPr>
          <p:cNvCxnSpPr>
            <a:stCxn id="96" idx="5"/>
            <a:endCxn id="95" idx="1"/>
          </p:cNvCxnSpPr>
          <p:nvPr/>
        </p:nvCxnSpPr>
        <p:spPr>
          <a:xfrm>
            <a:off x="8269174" y="4827314"/>
            <a:ext cx="136072" cy="4980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41">
            <a:extLst>
              <a:ext uri="{FF2B5EF4-FFF2-40B4-BE49-F238E27FC236}">
                <a16:creationId xmlns="" xmlns:a16="http://schemas.microsoft.com/office/drawing/2014/main" id="{71A7FD81-DC0D-428D-95C7-FF20C71DD82B}"/>
              </a:ext>
            </a:extLst>
          </p:cNvPr>
          <p:cNvCxnSpPr>
            <a:stCxn id="95" idx="5"/>
            <a:endCxn id="92" idx="1"/>
          </p:cNvCxnSpPr>
          <p:nvPr/>
        </p:nvCxnSpPr>
        <p:spPr>
          <a:xfrm>
            <a:off x="8587161" y="5059032"/>
            <a:ext cx="167438" cy="17655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42">
            <a:extLst>
              <a:ext uri="{FF2B5EF4-FFF2-40B4-BE49-F238E27FC236}">
                <a16:creationId xmlns="" xmlns:a16="http://schemas.microsoft.com/office/drawing/2014/main" id="{F20B21B0-398D-4786-B051-67E3ABD0C4CD}"/>
              </a:ext>
            </a:extLst>
          </p:cNvPr>
          <p:cNvCxnSpPr>
            <a:stCxn id="95" idx="3"/>
            <a:endCxn id="93" idx="7"/>
          </p:cNvCxnSpPr>
          <p:nvPr/>
        </p:nvCxnSpPr>
        <p:spPr>
          <a:xfrm flipH="1">
            <a:off x="8237919" y="5059032"/>
            <a:ext cx="167327" cy="1141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43">
            <a:extLst>
              <a:ext uri="{FF2B5EF4-FFF2-40B4-BE49-F238E27FC236}">
                <a16:creationId xmlns="" xmlns:a16="http://schemas.microsoft.com/office/drawing/2014/main" id="{06C4F60D-95C7-4216-9CDF-9D92CD42798C}"/>
              </a:ext>
            </a:extLst>
          </p:cNvPr>
          <p:cNvCxnSpPr>
            <a:stCxn id="96" idx="3"/>
            <a:endCxn id="97" idx="6"/>
          </p:cNvCxnSpPr>
          <p:nvPr/>
        </p:nvCxnSpPr>
        <p:spPr>
          <a:xfrm flipH="1">
            <a:off x="8001788" y="4827314"/>
            <a:ext cx="208827" cy="201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44">
            <a:extLst>
              <a:ext uri="{FF2B5EF4-FFF2-40B4-BE49-F238E27FC236}">
                <a16:creationId xmlns="" xmlns:a16="http://schemas.microsoft.com/office/drawing/2014/main" id="{04BCD2AB-6386-421F-AE9A-8AC1B58FC8D9}"/>
              </a:ext>
            </a:extLst>
          </p:cNvPr>
          <p:cNvCxnSpPr>
            <a:stCxn id="94" idx="3"/>
            <a:endCxn id="97" idx="7"/>
          </p:cNvCxnSpPr>
          <p:nvPr/>
        </p:nvCxnSpPr>
        <p:spPr>
          <a:xfrm flipH="1">
            <a:off x="7989660" y="4629219"/>
            <a:ext cx="49876" cy="1708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45">
            <a:extLst>
              <a:ext uri="{FF2B5EF4-FFF2-40B4-BE49-F238E27FC236}">
                <a16:creationId xmlns="" xmlns:a16="http://schemas.microsoft.com/office/drawing/2014/main" id="{CE804205-92B0-45C8-A733-0F57D82BCAE1}"/>
              </a:ext>
            </a:extLst>
          </p:cNvPr>
          <p:cNvCxnSpPr>
            <a:stCxn id="94" idx="7"/>
            <a:endCxn id="98" idx="3"/>
          </p:cNvCxnSpPr>
          <p:nvPr/>
        </p:nvCxnSpPr>
        <p:spPr>
          <a:xfrm flipV="1">
            <a:off x="8163997" y="4231231"/>
            <a:ext cx="212920" cy="273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46">
            <a:extLst>
              <a:ext uri="{FF2B5EF4-FFF2-40B4-BE49-F238E27FC236}">
                <a16:creationId xmlns="" xmlns:a16="http://schemas.microsoft.com/office/drawing/2014/main" id="{D3E0A5C6-B4C3-4A75-B6BD-E2684FF38C5D}"/>
              </a:ext>
            </a:extLst>
          </p:cNvPr>
          <p:cNvCxnSpPr>
            <a:stCxn id="98" idx="7"/>
            <a:endCxn id="88" idx="3"/>
          </p:cNvCxnSpPr>
          <p:nvPr/>
        </p:nvCxnSpPr>
        <p:spPr>
          <a:xfrm flipV="1">
            <a:off x="8435476" y="3976714"/>
            <a:ext cx="46049" cy="1959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47">
            <a:extLst>
              <a:ext uri="{FF2B5EF4-FFF2-40B4-BE49-F238E27FC236}">
                <a16:creationId xmlns="" xmlns:a16="http://schemas.microsoft.com/office/drawing/2014/main" id="{44FA5EBA-CFC6-497E-BAE7-B8EFB86CEE1D}"/>
              </a:ext>
            </a:extLst>
          </p:cNvPr>
          <p:cNvCxnSpPr>
            <a:stCxn id="101" idx="7"/>
            <a:endCxn id="88" idx="3"/>
          </p:cNvCxnSpPr>
          <p:nvPr/>
        </p:nvCxnSpPr>
        <p:spPr>
          <a:xfrm flipV="1">
            <a:off x="8170586" y="3976714"/>
            <a:ext cx="310938" cy="2109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48">
            <a:extLst>
              <a:ext uri="{FF2B5EF4-FFF2-40B4-BE49-F238E27FC236}">
                <a16:creationId xmlns="" xmlns:a16="http://schemas.microsoft.com/office/drawing/2014/main" id="{2045C426-7FA4-4D5C-B61B-80233E092844}"/>
              </a:ext>
            </a:extLst>
          </p:cNvPr>
          <p:cNvCxnSpPr>
            <a:stCxn id="87" idx="5"/>
            <a:endCxn id="98" idx="1"/>
          </p:cNvCxnSpPr>
          <p:nvPr/>
        </p:nvCxnSpPr>
        <p:spPr>
          <a:xfrm>
            <a:off x="8206594" y="3995797"/>
            <a:ext cx="170323" cy="1768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49">
            <a:extLst>
              <a:ext uri="{FF2B5EF4-FFF2-40B4-BE49-F238E27FC236}">
                <a16:creationId xmlns="" xmlns:a16="http://schemas.microsoft.com/office/drawing/2014/main" id="{BA721573-7050-49BD-A4FA-AC82778B2A12}"/>
              </a:ext>
            </a:extLst>
          </p:cNvPr>
          <p:cNvCxnSpPr>
            <a:stCxn id="99" idx="7"/>
            <a:endCxn id="89" idx="3"/>
          </p:cNvCxnSpPr>
          <p:nvPr/>
        </p:nvCxnSpPr>
        <p:spPr>
          <a:xfrm flipV="1">
            <a:off x="8580828" y="4218349"/>
            <a:ext cx="281812" cy="17162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50">
            <a:extLst>
              <a:ext uri="{FF2B5EF4-FFF2-40B4-BE49-F238E27FC236}">
                <a16:creationId xmlns="" xmlns:a16="http://schemas.microsoft.com/office/drawing/2014/main" id="{55B6C202-27A9-40A3-A433-AE5D14512203}"/>
              </a:ext>
            </a:extLst>
          </p:cNvPr>
          <p:cNvCxnSpPr>
            <a:stCxn id="99" idx="0"/>
            <a:endCxn id="88" idx="4"/>
          </p:cNvCxnSpPr>
          <p:nvPr/>
        </p:nvCxnSpPr>
        <p:spPr>
          <a:xfrm flipH="1" flipV="1">
            <a:off x="8521768" y="3993384"/>
            <a:ext cx="18816" cy="3799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51">
            <a:extLst>
              <a:ext uri="{FF2B5EF4-FFF2-40B4-BE49-F238E27FC236}">
                <a16:creationId xmlns="" xmlns:a16="http://schemas.microsoft.com/office/drawing/2014/main" id="{9C46DD26-59BC-428B-8017-83551582C4C9}"/>
              </a:ext>
            </a:extLst>
          </p:cNvPr>
          <p:cNvCxnSpPr>
            <a:stCxn id="99" idx="1"/>
            <a:endCxn id="98" idx="5"/>
          </p:cNvCxnSpPr>
          <p:nvPr/>
        </p:nvCxnSpPr>
        <p:spPr>
          <a:xfrm flipH="1" flipV="1">
            <a:off x="8435476" y="4231231"/>
            <a:ext cx="64865" cy="1587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52">
            <a:extLst>
              <a:ext uri="{FF2B5EF4-FFF2-40B4-BE49-F238E27FC236}">
                <a16:creationId xmlns="" xmlns:a16="http://schemas.microsoft.com/office/drawing/2014/main" id="{0DCEA02B-1313-4B6D-9271-9D4D05D3182A}"/>
              </a:ext>
            </a:extLst>
          </p:cNvPr>
          <p:cNvCxnSpPr>
            <a:stCxn id="102" idx="0"/>
            <a:endCxn id="99" idx="4"/>
          </p:cNvCxnSpPr>
          <p:nvPr/>
        </p:nvCxnSpPr>
        <p:spPr>
          <a:xfrm flipV="1">
            <a:off x="8480361" y="4487130"/>
            <a:ext cx="60223" cy="168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53">
            <a:extLst>
              <a:ext uri="{FF2B5EF4-FFF2-40B4-BE49-F238E27FC236}">
                <a16:creationId xmlns="" xmlns:a16="http://schemas.microsoft.com/office/drawing/2014/main" id="{4AFA12C0-B71E-4CE6-8270-8B92D32A00DD}"/>
              </a:ext>
            </a:extLst>
          </p:cNvPr>
          <p:cNvCxnSpPr>
            <a:stCxn id="102" idx="4"/>
            <a:endCxn id="95" idx="0"/>
          </p:cNvCxnSpPr>
          <p:nvPr/>
        </p:nvCxnSpPr>
        <p:spPr>
          <a:xfrm>
            <a:off x="8480361" y="4738526"/>
            <a:ext cx="15842" cy="1009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54">
            <a:extLst>
              <a:ext uri="{FF2B5EF4-FFF2-40B4-BE49-F238E27FC236}">
                <a16:creationId xmlns="" xmlns:a16="http://schemas.microsoft.com/office/drawing/2014/main" id="{02110315-550A-4139-B263-CB1C27EAA9AA}"/>
              </a:ext>
            </a:extLst>
          </p:cNvPr>
          <p:cNvCxnSpPr>
            <a:stCxn id="102" idx="1"/>
            <a:endCxn id="94" idx="6"/>
          </p:cNvCxnSpPr>
          <p:nvPr/>
        </p:nvCxnSpPr>
        <p:spPr>
          <a:xfrm flipH="1" flipV="1">
            <a:off x="8189773" y="4566989"/>
            <a:ext cx="261308" cy="1008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55">
            <a:extLst>
              <a:ext uri="{FF2B5EF4-FFF2-40B4-BE49-F238E27FC236}">
                <a16:creationId xmlns="" xmlns:a16="http://schemas.microsoft.com/office/drawing/2014/main" id="{16A4CE5B-8952-474E-B47B-0F23E36332E4}"/>
              </a:ext>
            </a:extLst>
          </p:cNvPr>
          <p:cNvCxnSpPr>
            <a:stCxn id="95" idx="7"/>
            <a:endCxn id="100" idx="3"/>
          </p:cNvCxnSpPr>
          <p:nvPr/>
        </p:nvCxnSpPr>
        <p:spPr>
          <a:xfrm flipV="1">
            <a:off x="8587161" y="4771247"/>
            <a:ext cx="183312" cy="1058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56">
            <a:extLst>
              <a:ext uri="{FF2B5EF4-FFF2-40B4-BE49-F238E27FC236}">
                <a16:creationId xmlns="" xmlns:a16="http://schemas.microsoft.com/office/drawing/2014/main" id="{AE84077C-47C2-4931-A08C-B275064B6D38}"/>
              </a:ext>
            </a:extLst>
          </p:cNvPr>
          <p:cNvCxnSpPr>
            <a:stCxn id="100" idx="0"/>
            <a:endCxn id="89" idx="4"/>
          </p:cNvCxnSpPr>
          <p:nvPr/>
        </p:nvCxnSpPr>
        <p:spPr>
          <a:xfrm flipV="1">
            <a:off x="8810717" y="4235019"/>
            <a:ext cx="92168" cy="4390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57">
            <a:extLst>
              <a:ext uri="{FF2B5EF4-FFF2-40B4-BE49-F238E27FC236}">
                <a16:creationId xmlns="" xmlns:a16="http://schemas.microsoft.com/office/drawing/2014/main" id="{B91689D6-9445-4292-8BD8-3F10EA133A6F}"/>
              </a:ext>
            </a:extLst>
          </p:cNvPr>
          <p:cNvCxnSpPr>
            <a:stCxn id="100" idx="1"/>
            <a:endCxn id="99" idx="5"/>
          </p:cNvCxnSpPr>
          <p:nvPr/>
        </p:nvCxnSpPr>
        <p:spPr>
          <a:xfrm flipH="1" flipV="1">
            <a:off x="8580828" y="4470460"/>
            <a:ext cx="189644" cy="2202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58">
            <a:extLst>
              <a:ext uri="{FF2B5EF4-FFF2-40B4-BE49-F238E27FC236}">
                <a16:creationId xmlns="" xmlns:a16="http://schemas.microsoft.com/office/drawing/2014/main" id="{A5BD2AE0-E195-4EF1-889F-580825F5A484}"/>
              </a:ext>
            </a:extLst>
          </p:cNvPr>
          <p:cNvCxnSpPr>
            <a:stCxn id="100" idx="7"/>
            <a:endCxn id="90" idx="3"/>
          </p:cNvCxnSpPr>
          <p:nvPr/>
        </p:nvCxnSpPr>
        <p:spPr>
          <a:xfrm flipV="1">
            <a:off x="8850961" y="4579608"/>
            <a:ext cx="152848" cy="1111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59">
            <a:extLst>
              <a:ext uri="{FF2B5EF4-FFF2-40B4-BE49-F238E27FC236}">
                <a16:creationId xmlns="" xmlns:a16="http://schemas.microsoft.com/office/drawing/2014/main" id="{EDF52530-FED9-47A9-AA98-F3F55224752D}"/>
              </a:ext>
            </a:extLst>
          </p:cNvPr>
          <p:cNvCxnSpPr>
            <a:stCxn id="100" idx="5"/>
            <a:endCxn id="91" idx="1"/>
          </p:cNvCxnSpPr>
          <p:nvPr/>
        </p:nvCxnSpPr>
        <p:spPr>
          <a:xfrm>
            <a:off x="8850961" y="4771247"/>
            <a:ext cx="120318" cy="11953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60">
            <a:extLst>
              <a:ext uri="{FF2B5EF4-FFF2-40B4-BE49-F238E27FC236}">
                <a16:creationId xmlns="" xmlns:a16="http://schemas.microsoft.com/office/drawing/2014/main" id="{F7FA812B-E9ED-4753-A542-5A515EB54201}"/>
              </a:ext>
            </a:extLst>
          </p:cNvPr>
          <p:cNvCxnSpPr>
            <a:stCxn id="92" idx="0"/>
            <a:endCxn id="100" idx="4"/>
          </p:cNvCxnSpPr>
          <p:nvPr/>
        </p:nvCxnSpPr>
        <p:spPr>
          <a:xfrm flipV="1">
            <a:off x="8783878" y="4787917"/>
            <a:ext cx="26839" cy="435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0" name="Freeform 238">
            <a:extLst>
              <a:ext uri="{FF2B5EF4-FFF2-40B4-BE49-F238E27FC236}">
                <a16:creationId xmlns="" xmlns:a16="http://schemas.microsoft.com/office/drawing/2014/main" id="{CA26250A-35B8-47D9-8AF0-F27C3C3E5167}"/>
              </a:ext>
            </a:extLst>
          </p:cNvPr>
          <p:cNvSpPr/>
          <p:nvPr/>
        </p:nvSpPr>
        <p:spPr>
          <a:xfrm>
            <a:off x="9965059" y="5879880"/>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1" name="Oval 239">
            <a:extLst>
              <a:ext uri="{FF2B5EF4-FFF2-40B4-BE49-F238E27FC236}">
                <a16:creationId xmlns="" xmlns:a16="http://schemas.microsoft.com/office/drawing/2014/main" id="{BAEF3E15-E9B0-444A-8C1A-4A790842DD1F}"/>
              </a:ext>
            </a:extLst>
          </p:cNvPr>
          <p:cNvSpPr/>
          <p:nvPr/>
        </p:nvSpPr>
        <p:spPr>
          <a:xfrm>
            <a:off x="9961571" y="5746503"/>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2" name="Oval 240">
            <a:extLst>
              <a:ext uri="{FF2B5EF4-FFF2-40B4-BE49-F238E27FC236}">
                <a16:creationId xmlns="" xmlns:a16="http://schemas.microsoft.com/office/drawing/2014/main" id="{9C32FF44-85E2-45EF-8693-FB8A0EDA38EA}"/>
              </a:ext>
            </a:extLst>
          </p:cNvPr>
          <p:cNvSpPr/>
          <p:nvPr/>
        </p:nvSpPr>
        <p:spPr>
          <a:xfrm>
            <a:off x="10338179" y="5746503"/>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3" name="Oval 241">
            <a:extLst>
              <a:ext uri="{FF2B5EF4-FFF2-40B4-BE49-F238E27FC236}">
                <a16:creationId xmlns="" xmlns:a16="http://schemas.microsoft.com/office/drawing/2014/main" id="{5B9036E9-D46F-4FED-941B-8FD3DEF2FE7D}"/>
              </a:ext>
            </a:extLst>
          </p:cNvPr>
          <p:cNvSpPr/>
          <p:nvPr/>
        </p:nvSpPr>
        <p:spPr>
          <a:xfrm>
            <a:off x="10157544" y="5761052"/>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4" name="Oval 242">
            <a:extLst>
              <a:ext uri="{FF2B5EF4-FFF2-40B4-BE49-F238E27FC236}">
                <a16:creationId xmlns="" xmlns:a16="http://schemas.microsoft.com/office/drawing/2014/main" id="{7C43902F-3D9C-4BF6-8600-CF6266570080}"/>
              </a:ext>
            </a:extLst>
          </p:cNvPr>
          <p:cNvSpPr/>
          <p:nvPr/>
        </p:nvSpPr>
        <p:spPr>
          <a:xfrm>
            <a:off x="9836346" y="5528306"/>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5" name="Oval 243">
            <a:extLst>
              <a:ext uri="{FF2B5EF4-FFF2-40B4-BE49-F238E27FC236}">
                <a16:creationId xmlns="" xmlns:a16="http://schemas.microsoft.com/office/drawing/2014/main" id="{40AB74C9-99B6-4132-99A4-ABA17683809A}"/>
              </a:ext>
            </a:extLst>
          </p:cNvPr>
          <p:cNvSpPr/>
          <p:nvPr/>
        </p:nvSpPr>
        <p:spPr>
          <a:xfrm>
            <a:off x="9699449" y="5318123"/>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6" name="Oval 244">
            <a:extLst>
              <a:ext uri="{FF2B5EF4-FFF2-40B4-BE49-F238E27FC236}">
                <a16:creationId xmlns="" xmlns:a16="http://schemas.microsoft.com/office/drawing/2014/main" id="{777E00BD-EF66-4A89-A2CB-86A18FCB4A51}"/>
              </a:ext>
            </a:extLst>
          </p:cNvPr>
          <p:cNvSpPr/>
          <p:nvPr/>
        </p:nvSpPr>
        <p:spPr>
          <a:xfrm>
            <a:off x="9663640" y="5053679"/>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7" name="Oval 245">
            <a:extLst>
              <a:ext uri="{FF2B5EF4-FFF2-40B4-BE49-F238E27FC236}">
                <a16:creationId xmlns="" xmlns:a16="http://schemas.microsoft.com/office/drawing/2014/main" id="{B1E21653-548E-4156-8450-DE3E5D0233B8}"/>
              </a:ext>
            </a:extLst>
          </p:cNvPr>
          <p:cNvSpPr/>
          <p:nvPr/>
        </p:nvSpPr>
        <p:spPr>
          <a:xfrm>
            <a:off x="9795843" y="4746181"/>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8" name="Oval 246">
            <a:extLst>
              <a:ext uri="{FF2B5EF4-FFF2-40B4-BE49-F238E27FC236}">
                <a16:creationId xmlns="" xmlns:a16="http://schemas.microsoft.com/office/drawing/2014/main" id="{44DDBC38-9CFB-4E58-9DDC-78982DAD43F4}"/>
              </a:ext>
            </a:extLst>
          </p:cNvPr>
          <p:cNvSpPr/>
          <p:nvPr/>
        </p:nvSpPr>
        <p:spPr>
          <a:xfrm>
            <a:off x="10004797" y="4609774"/>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9" name="Oval 247">
            <a:extLst>
              <a:ext uri="{FF2B5EF4-FFF2-40B4-BE49-F238E27FC236}">
                <a16:creationId xmlns="" xmlns:a16="http://schemas.microsoft.com/office/drawing/2014/main" id="{6181ECD2-48E4-45E8-A4DE-7E9ADB333EDA}"/>
              </a:ext>
            </a:extLst>
          </p:cNvPr>
          <p:cNvSpPr/>
          <p:nvPr/>
        </p:nvSpPr>
        <p:spPr>
          <a:xfrm>
            <a:off x="10256169" y="4596277"/>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0" name="Oval 248">
            <a:extLst>
              <a:ext uri="{FF2B5EF4-FFF2-40B4-BE49-F238E27FC236}">
                <a16:creationId xmlns="" xmlns:a16="http://schemas.microsoft.com/office/drawing/2014/main" id="{A0FBAB30-20AF-4108-859E-9DABB823B96A}"/>
              </a:ext>
            </a:extLst>
          </p:cNvPr>
          <p:cNvSpPr/>
          <p:nvPr/>
        </p:nvSpPr>
        <p:spPr>
          <a:xfrm>
            <a:off x="10525714" y="4767174"/>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1" name="Oval 249">
            <a:extLst>
              <a:ext uri="{FF2B5EF4-FFF2-40B4-BE49-F238E27FC236}">
                <a16:creationId xmlns="" xmlns:a16="http://schemas.microsoft.com/office/drawing/2014/main" id="{81CF8897-690A-4D93-B360-0A34BC7DAA26}"/>
              </a:ext>
            </a:extLst>
          </p:cNvPr>
          <p:cNvSpPr/>
          <p:nvPr/>
        </p:nvSpPr>
        <p:spPr>
          <a:xfrm>
            <a:off x="10625556" y="5022676"/>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2" name="Oval 250">
            <a:extLst>
              <a:ext uri="{FF2B5EF4-FFF2-40B4-BE49-F238E27FC236}">
                <a16:creationId xmlns="" xmlns:a16="http://schemas.microsoft.com/office/drawing/2014/main" id="{F2EC44DC-CBD1-445C-B323-0CA7C734C642}"/>
              </a:ext>
            </a:extLst>
          </p:cNvPr>
          <p:cNvSpPr/>
          <p:nvPr/>
        </p:nvSpPr>
        <p:spPr>
          <a:xfrm>
            <a:off x="10602549" y="5299682"/>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3" name="Oval 251">
            <a:extLst>
              <a:ext uri="{FF2B5EF4-FFF2-40B4-BE49-F238E27FC236}">
                <a16:creationId xmlns="" xmlns:a16="http://schemas.microsoft.com/office/drawing/2014/main" id="{80042617-3698-4BDD-A64C-AF7FF08E4928}"/>
              </a:ext>
            </a:extLst>
          </p:cNvPr>
          <p:cNvSpPr/>
          <p:nvPr/>
        </p:nvSpPr>
        <p:spPr>
          <a:xfrm>
            <a:off x="10452513" y="5546758"/>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4" name="Oval 252">
            <a:extLst>
              <a:ext uri="{FF2B5EF4-FFF2-40B4-BE49-F238E27FC236}">
                <a16:creationId xmlns="" xmlns:a16="http://schemas.microsoft.com/office/drawing/2014/main" id="{FF9202D6-A333-4CB7-A663-C72E8C46D471}"/>
              </a:ext>
            </a:extLst>
          </p:cNvPr>
          <p:cNvSpPr/>
          <p:nvPr/>
        </p:nvSpPr>
        <p:spPr>
          <a:xfrm>
            <a:off x="10045674" y="5502596"/>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5" name="Oval 253">
            <a:extLst>
              <a:ext uri="{FF2B5EF4-FFF2-40B4-BE49-F238E27FC236}">
                <a16:creationId xmlns="" xmlns:a16="http://schemas.microsoft.com/office/drawing/2014/main" id="{2942544D-E8A3-44F6-8B31-CD9D4CB7B34C}"/>
              </a:ext>
            </a:extLst>
          </p:cNvPr>
          <p:cNvSpPr/>
          <p:nvPr/>
        </p:nvSpPr>
        <p:spPr>
          <a:xfrm>
            <a:off x="9937130" y="5020223"/>
            <a:ext cx="124487" cy="124487"/>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6" name="Oval 254">
            <a:extLst>
              <a:ext uri="{FF2B5EF4-FFF2-40B4-BE49-F238E27FC236}">
                <a16:creationId xmlns="" xmlns:a16="http://schemas.microsoft.com/office/drawing/2014/main" id="{AC35007A-6DFE-4388-933B-24349C5BC372}"/>
              </a:ext>
            </a:extLst>
          </p:cNvPr>
          <p:cNvSpPr/>
          <p:nvPr/>
        </p:nvSpPr>
        <p:spPr>
          <a:xfrm>
            <a:off x="10187364" y="5275160"/>
            <a:ext cx="181952" cy="181952"/>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7" name="Oval 255">
            <a:extLst>
              <a:ext uri="{FF2B5EF4-FFF2-40B4-BE49-F238E27FC236}">
                <a16:creationId xmlns="" xmlns:a16="http://schemas.microsoft.com/office/drawing/2014/main" id="{3553E621-5F64-40F6-B259-2779519264C3}"/>
              </a:ext>
            </a:extLst>
          </p:cNvPr>
          <p:cNvSpPr/>
          <p:nvPr/>
        </p:nvSpPr>
        <p:spPr>
          <a:xfrm>
            <a:off x="10067779" y="5216588"/>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8" name="Oval 256">
            <a:extLst>
              <a:ext uri="{FF2B5EF4-FFF2-40B4-BE49-F238E27FC236}">
                <a16:creationId xmlns="" xmlns:a16="http://schemas.microsoft.com/office/drawing/2014/main" id="{F76FDB92-A777-419C-8554-D08CD292C7A7}"/>
              </a:ext>
            </a:extLst>
          </p:cNvPr>
          <p:cNvSpPr/>
          <p:nvPr/>
        </p:nvSpPr>
        <p:spPr>
          <a:xfrm>
            <a:off x="9870092" y="5238718"/>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9" name="Oval 257">
            <a:extLst>
              <a:ext uri="{FF2B5EF4-FFF2-40B4-BE49-F238E27FC236}">
                <a16:creationId xmlns="" xmlns:a16="http://schemas.microsoft.com/office/drawing/2014/main" id="{171D7BF0-996F-4DB4-A6C8-9F4D19CB7ABB}"/>
              </a:ext>
            </a:extLst>
          </p:cNvPr>
          <p:cNvSpPr/>
          <p:nvPr/>
        </p:nvSpPr>
        <p:spPr>
          <a:xfrm>
            <a:off x="10185396" y="4795007"/>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0" name="Oval 258">
            <a:extLst>
              <a:ext uri="{FF2B5EF4-FFF2-40B4-BE49-F238E27FC236}">
                <a16:creationId xmlns="" xmlns:a16="http://schemas.microsoft.com/office/drawing/2014/main" id="{F65561AA-0A45-462F-8FEE-7A87D2446290}"/>
              </a:ext>
            </a:extLst>
          </p:cNvPr>
          <p:cNvSpPr/>
          <p:nvPr/>
        </p:nvSpPr>
        <p:spPr>
          <a:xfrm>
            <a:off x="10269476" y="4945481"/>
            <a:ext cx="80505" cy="8050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1" name="Oval 259">
            <a:extLst>
              <a:ext uri="{FF2B5EF4-FFF2-40B4-BE49-F238E27FC236}">
                <a16:creationId xmlns="" xmlns:a16="http://schemas.microsoft.com/office/drawing/2014/main" id="{23286A79-A18D-4E43-A749-D0CCFBB3B129}"/>
              </a:ext>
            </a:extLst>
          </p:cNvPr>
          <p:cNvSpPr/>
          <p:nvPr/>
        </p:nvSpPr>
        <p:spPr>
          <a:xfrm>
            <a:off x="10460528" y="5158213"/>
            <a:ext cx="80505" cy="805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2" name="Oval 260">
            <a:extLst>
              <a:ext uri="{FF2B5EF4-FFF2-40B4-BE49-F238E27FC236}">
                <a16:creationId xmlns="" xmlns:a16="http://schemas.microsoft.com/office/drawing/2014/main" id="{C67BF5CD-AD1B-4CAE-BE90-75CBAE2BFDCE}"/>
              </a:ext>
            </a:extLst>
          </p:cNvPr>
          <p:cNvSpPr/>
          <p:nvPr/>
        </p:nvSpPr>
        <p:spPr>
          <a:xfrm>
            <a:off x="9941791" y="4795989"/>
            <a:ext cx="124487" cy="1244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3" name="Oval 261">
            <a:extLst>
              <a:ext uri="{FF2B5EF4-FFF2-40B4-BE49-F238E27FC236}">
                <a16:creationId xmlns="" xmlns:a16="http://schemas.microsoft.com/office/drawing/2014/main" id="{787F59D2-BDDF-4B6E-AEFC-3123FAD9335D}"/>
              </a:ext>
            </a:extLst>
          </p:cNvPr>
          <p:cNvSpPr/>
          <p:nvPr/>
        </p:nvSpPr>
        <p:spPr>
          <a:xfrm>
            <a:off x="10237850" y="5145215"/>
            <a:ext cx="58571" cy="585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174" name="Straight Connector 262">
            <a:extLst>
              <a:ext uri="{FF2B5EF4-FFF2-40B4-BE49-F238E27FC236}">
                <a16:creationId xmlns="" xmlns:a16="http://schemas.microsoft.com/office/drawing/2014/main" id="{17A8D12A-4E32-4FAB-98E5-A42502B9C492}"/>
              </a:ext>
            </a:extLst>
          </p:cNvPr>
          <p:cNvCxnSpPr>
            <a:stCxn id="151" idx="6"/>
            <a:endCxn id="153" idx="2"/>
          </p:cNvCxnSpPr>
          <p:nvPr/>
        </p:nvCxnSpPr>
        <p:spPr>
          <a:xfrm>
            <a:off x="10042076" y="5786756"/>
            <a:ext cx="115469" cy="35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263">
            <a:extLst>
              <a:ext uri="{FF2B5EF4-FFF2-40B4-BE49-F238E27FC236}">
                <a16:creationId xmlns="" xmlns:a16="http://schemas.microsoft.com/office/drawing/2014/main" id="{B7C56E0C-DF5B-4BCE-AE33-941EDA63A6C9}"/>
              </a:ext>
            </a:extLst>
          </p:cNvPr>
          <p:cNvCxnSpPr>
            <a:stCxn id="153" idx="6"/>
            <a:endCxn id="152" idx="2"/>
          </p:cNvCxnSpPr>
          <p:nvPr/>
        </p:nvCxnSpPr>
        <p:spPr>
          <a:xfrm flipV="1">
            <a:off x="10216116" y="5775789"/>
            <a:ext cx="122063" cy="145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264">
            <a:extLst>
              <a:ext uri="{FF2B5EF4-FFF2-40B4-BE49-F238E27FC236}">
                <a16:creationId xmlns="" xmlns:a16="http://schemas.microsoft.com/office/drawing/2014/main" id="{E773C851-2CE1-410B-B6CB-85DDC84C1EB8}"/>
              </a:ext>
            </a:extLst>
          </p:cNvPr>
          <p:cNvCxnSpPr>
            <a:stCxn id="152" idx="7"/>
            <a:endCxn id="163" idx="3"/>
          </p:cNvCxnSpPr>
          <p:nvPr/>
        </p:nvCxnSpPr>
        <p:spPr>
          <a:xfrm flipV="1">
            <a:off x="10388173" y="5596751"/>
            <a:ext cx="72918" cy="15833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265">
            <a:extLst>
              <a:ext uri="{FF2B5EF4-FFF2-40B4-BE49-F238E27FC236}">
                <a16:creationId xmlns="" xmlns:a16="http://schemas.microsoft.com/office/drawing/2014/main" id="{21BCC6FA-EDCD-4E98-B4A6-C8CA5D05FB1A}"/>
              </a:ext>
            </a:extLst>
          </p:cNvPr>
          <p:cNvCxnSpPr>
            <a:stCxn id="163" idx="7"/>
            <a:endCxn id="162" idx="3"/>
          </p:cNvCxnSpPr>
          <p:nvPr/>
        </p:nvCxnSpPr>
        <p:spPr>
          <a:xfrm flipV="1">
            <a:off x="10502506" y="5368397"/>
            <a:ext cx="111832" cy="1869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266">
            <a:extLst>
              <a:ext uri="{FF2B5EF4-FFF2-40B4-BE49-F238E27FC236}">
                <a16:creationId xmlns="" xmlns:a16="http://schemas.microsoft.com/office/drawing/2014/main" id="{26BFE4A5-6BC4-4E95-8992-8FF4F6024483}"/>
              </a:ext>
            </a:extLst>
          </p:cNvPr>
          <p:cNvCxnSpPr>
            <a:stCxn id="162" idx="0"/>
            <a:endCxn id="161" idx="4"/>
          </p:cNvCxnSpPr>
          <p:nvPr/>
        </p:nvCxnSpPr>
        <p:spPr>
          <a:xfrm flipV="1">
            <a:off x="10642801" y="5103180"/>
            <a:ext cx="23007" cy="19650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267">
            <a:extLst>
              <a:ext uri="{FF2B5EF4-FFF2-40B4-BE49-F238E27FC236}">
                <a16:creationId xmlns="" xmlns:a16="http://schemas.microsoft.com/office/drawing/2014/main" id="{4120BC6F-305D-4604-BB30-349E0062EF40}"/>
              </a:ext>
            </a:extLst>
          </p:cNvPr>
          <p:cNvCxnSpPr>
            <a:stCxn id="161" idx="0"/>
            <a:endCxn id="160" idx="5"/>
          </p:cNvCxnSpPr>
          <p:nvPr/>
        </p:nvCxnSpPr>
        <p:spPr>
          <a:xfrm flipH="1" flipV="1">
            <a:off x="10594430" y="4835890"/>
            <a:ext cx="71379" cy="1867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268">
            <a:extLst>
              <a:ext uri="{FF2B5EF4-FFF2-40B4-BE49-F238E27FC236}">
                <a16:creationId xmlns="" xmlns:a16="http://schemas.microsoft.com/office/drawing/2014/main" id="{35FA1B5F-2612-4319-A95B-195925E89C59}"/>
              </a:ext>
            </a:extLst>
          </p:cNvPr>
          <p:cNvCxnSpPr>
            <a:stCxn id="160" idx="1"/>
            <a:endCxn id="159" idx="6"/>
          </p:cNvCxnSpPr>
          <p:nvPr/>
        </p:nvCxnSpPr>
        <p:spPr>
          <a:xfrm flipH="1" flipV="1">
            <a:off x="10336673" y="4636529"/>
            <a:ext cx="200831" cy="1424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269">
            <a:extLst>
              <a:ext uri="{FF2B5EF4-FFF2-40B4-BE49-F238E27FC236}">
                <a16:creationId xmlns="" xmlns:a16="http://schemas.microsoft.com/office/drawing/2014/main" id="{38782545-6031-4A02-90B5-20F20F5AAE32}"/>
              </a:ext>
            </a:extLst>
          </p:cNvPr>
          <p:cNvCxnSpPr>
            <a:stCxn id="159" idx="2"/>
            <a:endCxn id="158" idx="6"/>
          </p:cNvCxnSpPr>
          <p:nvPr/>
        </p:nvCxnSpPr>
        <p:spPr>
          <a:xfrm flipH="1">
            <a:off x="10085302" y="4636529"/>
            <a:ext cx="170866" cy="1349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270">
            <a:extLst>
              <a:ext uri="{FF2B5EF4-FFF2-40B4-BE49-F238E27FC236}">
                <a16:creationId xmlns="" xmlns:a16="http://schemas.microsoft.com/office/drawing/2014/main" id="{72606759-9EB8-41CD-A8A4-5861B919693E}"/>
              </a:ext>
            </a:extLst>
          </p:cNvPr>
          <p:cNvCxnSpPr>
            <a:stCxn id="158" idx="2"/>
            <a:endCxn id="157" idx="7"/>
          </p:cNvCxnSpPr>
          <p:nvPr/>
        </p:nvCxnSpPr>
        <p:spPr>
          <a:xfrm flipH="1">
            <a:off x="9864559" y="4650026"/>
            <a:ext cx="140239" cy="1079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271">
            <a:extLst>
              <a:ext uri="{FF2B5EF4-FFF2-40B4-BE49-F238E27FC236}">
                <a16:creationId xmlns="" xmlns:a16="http://schemas.microsoft.com/office/drawing/2014/main" id="{660CB0D9-BB88-44BE-8A99-DD90F49C42A6}"/>
              </a:ext>
            </a:extLst>
          </p:cNvPr>
          <p:cNvCxnSpPr>
            <a:stCxn id="157" idx="3"/>
            <a:endCxn id="156" idx="0"/>
          </p:cNvCxnSpPr>
          <p:nvPr/>
        </p:nvCxnSpPr>
        <p:spPr>
          <a:xfrm flipH="1">
            <a:off x="9703892" y="4814896"/>
            <a:ext cx="103741" cy="2387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272">
            <a:extLst>
              <a:ext uri="{FF2B5EF4-FFF2-40B4-BE49-F238E27FC236}">
                <a16:creationId xmlns="" xmlns:a16="http://schemas.microsoft.com/office/drawing/2014/main" id="{2703A760-DA51-4508-AAB3-BBC506B729AB}"/>
              </a:ext>
            </a:extLst>
          </p:cNvPr>
          <p:cNvCxnSpPr>
            <a:stCxn id="156" idx="4"/>
            <a:endCxn id="155" idx="0"/>
          </p:cNvCxnSpPr>
          <p:nvPr/>
        </p:nvCxnSpPr>
        <p:spPr>
          <a:xfrm>
            <a:off x="9703892" y="5134184"/>
            <a:ext cx="35809" cy="1839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273">
            <a:extLst>
              <a:ext uri="{FF2B5EF4-FFF2-40B4-BE49-F238E27FC236}">
                <a16:creationId xmlns="" xmlns:a16="http://schemas.microsoft.com/office/drawing/2014/main" id="{385EDF33-A204-4C90-AD10-56D00494F786}"/>
              </a:ext>
            </a:extLst>
          </p:cNvPr>
          <p:cNvCxnSpPr>
            <a:stCxn id="155" idx="5"/>
            <a:endCxn id="154" idx="1"/>
          </p:cNvCxnSpPr>
          <p:nvPr/>
        </p:nvCxnSpPr>
        <p:spPr>
          <a:xfrm>
            <a:off x="9768164" y="5386838"/>
            <a:ext cx="79972" cy="1532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274">
            <a:extLst>
              <a:ext uri="{FF2B5EF4-FFF2-40B4-BE49-F238E27FC236}">
                <a16:creationId xmlns="" xmlns:a16="http://schemas.microsoft.com/office/drawing/2014/main" id="{C42E25BD-BF93-4087-A76C-2A4B0B6CC038}"/>
              </a:ext>
            </a:extLst>
          </p:cNvPr>
          <p:cNvCxnSpPr>
            <a:stCxn id="154" idx="4"/>
            <a:endCxn id="151" idx="1"/>
          </p:cNvCxnSpPr>
          <p:nvPr/>
        </p:nvCxnSpPr>
        <p:spPr>
          <a:xfrm>
            <a:off x="9876598" y="5608811"/>
            <a:ext cx="96762" cy="1494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275">
            <a:extLst>
              <a:ext uri="{FF2B5EF4-FFF2-40B4-BE49-F238E27FC236}">
                <a16:creationId xmlns="" xmlns:a16="http://schemas.microsoft.com/office/drawing/2014/main" id="{830B1896-D60B-4F53-9CF9-ACDAC5118279}"/>
              </a:ext>
            </a:extLst>
          </p:cNvPr>
          <p:cNvCxnSpPr>
            <a:stCxn id="151" idx="7"/>
            <a:endCxn id="164" idx="4"/>
          </p:cNvCxnSpPr>
          <p:nvPr/>
        </p:nvCxnSpPr>
        <p:spPr>
          <a:xfrm flipV="1">
            <a:off x="10030286" y="5561167"/>
            <a:ext cx="44674" cy="1971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276">
            <a:extLst>
              <a:ext uri="{FF2B5EF4-FFF2-40B4-BE49-F238E27FC236}">
                <a16:creationId xmlns="" xmlns:a16="http://schemas.microsoft.com/office/drawing/2014/main" id="{81878872-66E1-43EE-BEB7-BB68201B83F4}"/>
              </a:ext>
            </a:extLst>
          </p:cNvPr>
          <p:cNvCxnSpPr>
            <a:stCxn id="164" idx="6"/>
            <a:endCxn id="163" idx="2"/>
          </p:cNvCxnSpPr>
          <p:nvPr/>
        </p:nvCxnSpPr>
        <p:spPr>
          <a:xfrm>
            <a:off x="10104246" y="5531882"/>
            <a:ext cx="348267" cy="441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277">
            <a:extLst>
              <a:ext uri="{FF2B5EF4-FFF2-40B4-BE49-F238E27FC236}">
                <a16:creationId xmlns="" xmlns:a16="http://schemas.microsoft.com/office/drawing/2014/main" id="{0435C4D2-0BD0-4FF3-AF1C-52E189E8A5C9}"/>
              </a:ext>
            </a:extLst>
          </p:cNvPr>
          <p:cNvCxnSpPr>
            <a:stCxn id="164" idx="5"/>
            <a:endCxn id="153" idx="0"/>
          </p:cNvCxnSpPr>
          <p:nvPr/>
        </p:nvCxnSpPr>
        <p:spPr>
          <a:xfrm>
            <a:off x="10095668" y="5552590"/>
            <a:ext cx="91163" cy="208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278">
            <a:extLst>
              <a:ext uri="{FF2B5EF4-FFF2-40B4-BE49-F238E27FC236}">
                <a16:creationId xmlns="" xmlns:a16="http://schemas.microsoft.com/office/drawing/2014/main" id="{53AEAF1C-4201-4E84-B1AF-84CF25ADA1DF}"/>
              </a:ext>
            </a:extLst>
          </p:cNvPr>
          <p:cNvCxnSpPr>
            <a:stCxn id="152" idx="1"/>
            <a:endCxn id="164" idx="5"/>
          </p:cNvCxnSpPr>
          <p:nvPr/>
        </p:nvCxnSpPr>
        <p:spPr>
          <a:xfrm flipH="1" flipV="1">
            <a:off x="10095668" y="5552590"/>
            <a:ext cx="251089" cy="2024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279">
            <a:extLst>
              <a:ext uri="{FF2B5EF4-FFF2-40B4-BE49-F238E27FC236}">
                <a16:creationId xmlns="" xmlns:a16="http://schemas.microsoft.com/office/drawing/2014/main" id="{185956D5-7513-4E13-84DF-E4D1494ADC55}"/>
              </a:ext>
            </a:extLst>
          </p:cNvPr>
          <p:cNvCxnSpPr>
            <a:stCxn id="164" idx="1"/>
            <a:endCxn id="168" idx="5"/>
          </p:cNvCxnSpPr>
          <p:nvPr/>
        </p:nvCxnSpPr>
        <p:spPr>
          <a:xfrm flipH="1" flipV="1">
            <a:off x="9920085" y="5288712"/>
            <a:ext cx="134166" cy="222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280">
            <a:extLst>
              <a:ext uri="{FF2B5EF4-FFF2-40B4-BE49-F238E27FC236}">
                <a16:creationId xmlns="" xmlns:a16="http://schemas.microsoft.com/office/drawing/2014/main" id="{3C664973-79FF-4E50-B241-E0291FB49CF1}"/>
              </a:ext>
            </a:extLst>
          </p:cNvPr>
          <p:cNvCxnSpPr>
            <a:stCxn id="154" idx="7"/>
            <a:endCxn id="164" idx="2"/>
          </p:cNvCxnSpPr>
          <p:nvPr/>
        </p:nvCxnSpPr>
        <p:spPr>
          <a:xfrm flipV="1">
            <a:off x="9905061" y="5531882"/>
            <a:ext cx="140613" cy="82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281">
            <a:extLst>
              <a:ext uri="{FF2B5EF4-FFF2-40B4-BE49-F238E27FC236}">
                <a16:creationId xmlns="" xmlns:a16="http://schemas.microsoft.com/office/drawing/2014/main" id="{7E29BC7E-D568-4CA6-8026-BB64FE3229AC}"/>
              </a:ext>
            </a:extLst>
          </p:cNvPr>
          <p:cNvCxnSpPr>
            <a:stCxn id="168" idx="3"/>
            <a:endCxn id="155" idx="7"/>
          </p:cNvCxnSpPr>
          <p:nvPr/>
        </p:nvCxnSpPr>
        <p:spPr>
          <a:xfrm flipH="1">
            <a:off x="9768164" y="5288712"/>
            <a:ext cx="110506" cy="412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282">
            <a:extLst>
              <a:ext uri="{FF2B5EF4-FFF2-40B4-BE49-F238E27FC236}">
                <a16:creationId xmlns="" xmlns:a16="http://schemas.microsoft.com/office/drawing/2014/main" id="{45483C5F-186D-4476-923E-4BD872A8E04E}"/>
              </a:ext>
            </a:extLst>
          </p:cNvPr>
          <p:cNvCxnSpPr>
            <a:stCxn id="154" idx="0"/>
            <a:endCxn id="168" idx="4"/>
          </p:cNvCxnSpPr>
          <p:nvPr/>
        </p:nvCxnSpPr>
        <p:spPr>
          <a:xfrm flipV="1">
            <a:off x="9876598" y="5297290"/>
            <a:ext cx="22779" cy="2310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283">
            <a:extLst>
              <a:ext uri="{FF2B5EF4-FFF2-40B4-BE49-F238E27FC236}">
                <a16:creationId xmlns="" xmlns:a16="http://schemas.microsoft.com/office/drawing/2014/main" id="{155BD9D6-C089-4B2A-B9D4-CC816FB4003E}"/>
              </a:ext>
            </a:extLst>
          </p:cNvPr>
          <p:cNvCxnSpPr>
            <a:stCxn id="168" idx="0"/>
            <a:endCxn id="157" idx="4"/>
          </p:cNvCxnSpPr>
          <p:nvPr/>
        </p:nvCxnSpPr>
        <p:spPr>
          <a:xfrm flipH="1" flipV="1">
            <a:off x="9836096" y="4826685"/>
            <a:ext cx="63282" cy="4120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284">
            <a:extLst>
              <a:ext uri="{FF2B5EF4-FFF2-40B4-BE49-F238E27FC236}">
                <a16:creationId xmlns="" xmlns:a16="http://schemas.microsoft.com/office/drawing/2014/main" id="{2C235173-9ADB-4263-9578-BE34351314BB}"/>
              </a:ext>
            </a:extLst>
          </p:cNvPr>
          <p:cNvCxnSpPr>
            <a:stCxn id="168" idx="1"/>
            <a:endCxn id="156" idx="6"/>
          </p:cNvCxnSpPr>
          <p:nvPr/>
        </p:nvCxnSpPr>
        <p:spPr>
          <a:xfrm flipH="1" flipV="1">
            <a:off x="9744145" y="5093931"/>
            <a:ext cx="134525" cy="15336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285">
            <a:extLst>
              <a:ext uri="{FF2B5EF4-FFF2-40B4-BE49-F238E27FC236}">
                <a16:creationId xmlns="" xmlns:a16="http://schemas.microsoft.com/office/drawing/2014/main" id="{CB539CB9-DD1E-4E5E-9C18-E6D614428C8C}"/>
              </a:ext>
            </a:extLst>
          </p:cNvPr>
          <p:cNvCxnSpPr>
            <a:stCxn id="157" idx="6"/>
            <a:endCxn id="172" idx="1"/>
          </p:cNvCxnSpPr>
          <p:nvPr/>
        </p:nvCxnSpPr>
        <p:spPr>
          <a:xfrm>
            <a:off x="9876348" y="4786433"/>
            <a:ext cx="83673" cy="277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286">
            <a:extLst>
              <a:ext uri="{FF2B5EF4-FFF2-40B4-BE49-F238E27FC236}">
                <a16:creationId xmlns="" xmlns:a16="http://schemas.microsoft.com/office/drawing/2014/main" id="{ADCCA04E-4548-466E-A5FB-8A75D0A25751}"/>
              </a:ext>
            </a:extLst>
          </p:cNvPr>
          <p:cNvCxnSpPr>
            <a:stCxn id="172" idx="4"/>
            <a:endCxn id="165" idx="0"/>
          </p:cNvCxnSpPr>
          <p:nvPr/>
        </p:nvCxnSpPr>
        <p:spPr>
          <a:xfrm flipH="1">
            <a:off x="9999373" y="4920476"/>
            <a:ext cx="4661" cy="9974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287">
            <a:extLst>
              <a:ext uri="{FF2B5EF4-FFF2-40B4-BE49-F238E27FC236}">
                <a16:creationId xmlns="" xmlns:a16="http://schemas.microsoft.com/office/drawing/2014/main" id="{B6B21FD9-B7A2-4BFE-A382-52ACBB9576D2}"/>
              </a:ext>
            </a:extLst>
          </p:cNvPr>
          <p:cNvCxnSpPr>
            <a:stCxn id="165" idx="5"/>
            <a:endCxn id="167" idx="1"/>
          </p:cNvCxnSpPr>
          <p:nvPr/>
        </p:nvCxnSpPr>
        <p:spPr>
          <a:xfrm>
            <a:off x="10043386" y="5126479"/>
            <a:ext cx="32971" cy="986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288">
            <a:extLst>
              <a:ext uri="{FF2B5EF4-FFF2-40B4-BE49-F238E27FC236}">
                <a16:creationId xmlns="" xmlns:a16="http://schemas.microsoft.com/office/drawing/2014/main" id="{D4970C05-9F17-4F83-B9F5-200D5B59784F}"/>
              </a:ext>
            </a:extLst>
          </p:cNvPr>
          <p:cNvCxnSpPr>
            <a:stCxn id="167" idx="5"/>
            <a:endCxn id="166" idx="1"/>
          </p:cNvCxnSpPr>
          <p:nvPr/>
        </p:nvCxnSpPr>
        <p:spPr>
          <a:xfrm>
            <a:off x="10117773" y="5266582"/>
            <a:ext cx="96237" cy="35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89">
            <a:extLst>
              <a:ext uri="{FF2B5EF4-FFF2-40B4-BE49-F238E27FC236}">
                <a16:creationId xmlns="" xmlns:a16="http://schemas.microsoft.com/office/drawing/2014/main" id="{74234883-C8C2-4EF6-92F5-07BC2F892F85}"/>
              </a:ext>
            </a:extLst>
          </p:cNvPr>
          <p:cNvCxnSpPr>
            <a:stCxn id="166" idx="5"/>
            <a:endCxn id="163" idx="1"/>
          </p:cNvCxnSpPr>
          <p:nvPr/>
        </p:nvCxnSpPr>
        <p:spPr>
          <a:xfrm>
            <a:off x="10342670" y="5430465"/>
            <a:ext cx="118421" cy="1248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90">
            <a:extLst>
              <a:ext uri="{FF2B5EF4-FFF2-40B4-BE49-F238E27FC236}">
                <a16:creationId xmlns="" xmlns:a16="http://schemas.microsoft.com/office/drawing/2014/main" id="{82FE4923-962E-48DB-8A26-F5CA307059D6}"/>
              </a:ext>
            </a:extLst>
          </p:cNvPr>
          <p:cNvCxnSpPr>
            <a:stCxn id="166" idx="3"/>
            <a:endCxn id="164" idx="7"/>
          </p:cNvCxnSpPr>
          <p:nvPr/>
        </p:nvCxnSpPr>
        <p:spPr>
          <a:xfrm flipH="1">
            <a:off x="10095668" y="5430465"/>
            <a:ext cx="118343" cy="8070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91">
            <a:extLst>
              <a:ext uri="{FF2B5EF4-FFF2-40B4-BE49-F238E27FC236}">
                <a16:creationId xmlns="" xmlns:a16="http://schemas.microsoft.com/office/drawing/2014/main" id="{7D3EC21C-FE20-4DB7-A98C-549AFECBA7CB}"/>
              </a:ext>
            </a:extLst>
          </p:cNvPr>
          <p:cNvCxnSpPr>
            <a:stCxn id="167" idx="3"/>
            <a:endCxn id="168" idx="6"/>
          </p:cNvCxnSpPr>
          <p:nvPr/>
        </p:nvCxnSpPr>
        <p:spPr>
          <a:xfrm flipH="1">
            <a:off x="9928663" y="5266582"/>
            <a:ext cx="147694" cy="142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92">
            <a:extLst>
              <a:ext uri="{FF2B5EF4-FFF2-40B4-BE49-F238E27FC236}">
                <a16:creationId xmlns="" xmlns:a16="http://schemas.microsoft.com/office/drawing/2014/main" id="{0438F23D-A416-4120-93DE-7CAE831A1F3C}"/>
              </a:ext>
            </a:extLst>
          </p:cNvPr>
          <p:cNvCxnSpPr>
            <a:stCxn id="165" idx="3"/>
            <a:endCxn id="168" idx="7"/>
          </p:cNvCxnSpPr>
          <p:nvPr/>
        </p:nvCxnSpPr>
        <p:spPr>
          <a:xfrm flipH="1">
            <a:off x="9920085" y="5126479"/>
            <a:ext cx="35275" cy="1208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93">
            <a:extLst>
              <a:ext uri="{FF2B5EF4-FFF2-40B4-BE49-F238E27FC236}">
                <a16:creationId xmlns="" xmlns:a16="http://schemas.microsoft.com/office/drawing/2014/main" id="{D912F673-B3FE-4770-804D-71D4AF6992D7}"/>
              </a:ext>
            </a:extLst>
          </p:cNvPr>
          <p:cNvCxnSpPr>
            <a:stCxn id="165" idx="7"/>
            <a:endCxn id="169" idx="3"/>
          </p:cNvCxnSpPr>
          <p:nvPr/>
        </p:nvCxnSpPr>
        <p:spPr>
          <a:xfrm flipV="1">
            <a:off x="10043386" y="4845000"/>
            <a:ext cx="150588" cy="19345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94">
            <a:extLst>
              <a:ext uri="{FF2B5EF4-FFF2-40B4-BE49-F238E27FC236}">
                <a16:creationId xmlns="" xmlns:a16="http://schemas.microsoft.com/office/drawing/2014/main" id="{D2EB3E3F-2C85-4D0F-BD50-31225EF30AB6}"/>
              </a:ext>
            </a:extLst>
          </p:cNvPr>
          <p:cNvCxnSpPr>
            <a:stCxn id="169" idx="7"/>
            <a:endCxn id="159" idx="3"/>
          </p:cNvCxnSpPr>
          <p:nvPr/>
        </p:nvCxnSpPr>
        <p:spPr>
          <a:xfrm flipV="1">
            <a:off x="10235390" y="4664992"/>
            <a:ext cx="32568" cy="1385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95">
            <a:extLst>
              <a:ext uri="{FF2B5EF4-FFF2-40B4-BE49-F238E27FC236}">
                <a16:creationId xmlns="" xmlns:a16="http://schemas.microsoft.com/office/drawing/2014/main" id="{E3B7503A-8BED-4D4F-815B-8F906A2ADD36}"/>
              </a:ext>
            </a:extLst>
          </p:cNvPr>
          <p:cNvCxnSpPr>
            <a:stCxn id="172" idx="7"/>
            <a:endCxn id="159" idx="3"/>
          </p:cNvCxnSpPr>
          <p:nvPr/>
        </p:nvCxnSpPr>
        <p:spPr>
          <a:xfrm flipV="1">
            <a:off x="10048046" y="4664992"/>
            <a:ext cx="219912" cy="1492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96">
            <a:extLst>
              <a:ext uri="{FF2B5EF4-FFF2-40B4-BE49-F238E27FC236}">
                <a16:creationId xmlns="" xmlns:a16="http://schemas.microsoft.com/office/drawing/2014/main" id="{0AB8FC3D-AE16-4B8C-A533-A7637883C27C}"/>
              </a:ext>
            </a:extLst>
          </p:cNvPr>
          <p:cNvCxnSpPr>
            <a:stCxn id="158" idx="5"/>
            <a:endCxn id="169" idx="1"/>
          </p:cNvCxnSpPr>
          <p:nvPr/>
        </p:nvCxnSpPr>
        <p:spPr>
          <a:xfrm>
            <a:off x="10073513" y="4678489"/>
            <a:ext cx="120462" cy="1250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97">
            <a:extLst>
              <a:ext uri="{FF2B5EF4-FFF2-40B4-BE49-F238E27FC236}">
                <a16:creationId xmlns="" xmlns:a16="http://schemas.microsoft.com/office/drawing/2014/main" id="{BB2C40B9-CE6D-46D8-A9CD-2340280FE804}"/>
              </a:ext>
            </a:extLst>
          </p:cNvPr>
          <p:cNvCxnSpPr>
            <a:stCxn id="170" idx="7"/>
            <a:endCxn id="160" idx="3"/>
          </p:cNvCxnSpPr>
          <p:nvPr/>
        </p:nvCxnSpPr>
        <p:spPr>
          <a:xfrm flipV="1">
            <a:off x="10338191" y="4835890"/>
            <a:ext cx="199313" cy="121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98">
            <a:extLst>
              <a:ext uri="{FF2B5EF4-FFF2-40B4-BE49-F238E27FC236}">
                <a16:creationId xmlns="" xmlns:a16="http://schemas.microsoft.com/office/drawing/2014/main" id="{B880D12A-F026-4B24-A2FB-7379FFE517F8}"/>
              </a:ext>
            </a:extLst>
          </p:cNvPr>
          <p:cNvCxnSpPr>
            <a:stCxn id="170" idx="0"/>
            <a:endCxn id="159" idx="4"/>
          </p:cNvCxnSpPr>
          <p:nvPr/>
        </p:nvCxnSpPr>
        <p:spPr>
          <a:xfrm flipH="1" flipV="1">
            <a:off x="10296421" y="4676782"/>
            <a:ext cx="13308" cy="2686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99">
            <a:extLst>
              <a:ext uri="{FF2B5EF4-FFF2-40B4-BE49-F238E27FC236}">
                <a16:creationId xmlns="" xmlns:a16="http://schemas.microsoft.com/office/drawing/2014/main" id="{07EFEADC-BED1-48E6-8DF0-1198A3A45AEF}"/>
              </a:ext>
            </a:extLst>
          </p:cNvPr>
          <p:cNvCxnSpPr>
            <a:stCxn id="170" idx="1"/>
            <a:endCxn id="169" idx="5"/>
          </p:cNvCxnSpPr>
          <p:nvPr/>
        </p:nvCxnSpPr>
        <p:spPr>
          <a:xfrm flipH="1" flipV="1">
            <a:off x="10235390" y="4845000"/>
            <a:ext cx="45876" cy="112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300">
            <a:extLst>
              <a:ext uri="{FF2B5EF4-FFF2-40B4-BE49-F238E27FC236}">
                <a16:creationId xmlns="" xmlns:a16="http://schemas.microsoft.com/office/drawing/2014/main" id="{1601187A-1BF4-4CA0-B292-89BF0161E860}"/>
              </a:ext>
            </a:extLst>
          </p:cNvPr>
          <p:cNvCxnSpPr>
            <a:stCxn id="173" idx="0"/>
            <a:endCxn id="170" idx="4"/>
          </p:cNvCxnSpPr>
          <p:nvPr/>
        </p:nvCxnSpPr>
        <p:spPr>
          <a:xfrm flipV="1">
            <a:off x="10267135" y="5025985"/>
            <a:ext cx="42593" cy="1192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301">
            <a:extLst>
              <a:ext uri="{FF2B5EF4-FFF2-40B4-BE49-F238E27FC236}">
                <a16:creationId xmlns="" xmlns:a16="http://schemas.microsoft.com/office/drawing/2014/main" id="{47A10B61-9D3B-4BE5-9C09-3DEF1CAED3A9}"/>
              </a:ext>
            </a:extLst>
          </p:cNvPr>
          <p:cNvCxnSpPr>
            <a:stCxn id="173" idx="4"/>
            <a:endCxn id="166" idx="0"/>
          </p:cNvCxnSpPr>
          <p:nvPr/>
        </p:nvCxnSpPr>
        <p:spPr>
          <a:xfrm>
            <a:off x="10267135" y="5203786"/>
            <a:ext cx="11205" cy="7137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302">
            <a:extLst>
              <a:ext uri="{FF2B5EF4-FFF2-40B4-BE49-F238E27FC236}">
                <a16:creationId xmlns="" xmlns:a16="http://schemas.microsoft.com/office/drawing/2014/main" id="{8EF3C8FE-0ED1-4F3E-AC4B-CF0D9C983E0A}"/>
              </a:ext>
            </a:extLst>
          </p:cNvPr>
          <p:cNvCxnSpPr>
            <a:stCxn id="173" idx="1"/>
            <a:endCxn id="165" idx="6"/>
          </p:cNvCxnSpPr>
          <p:nvPr/>
        </p:nvCxnSpPr>
        <p:spPr>
          <a:xfrm flipH="1" flipV="1">
            <a:off x="10061617" y="5082466"/>
            <a:ext cx="184811" cy="713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303">
            <a:extLst>
              <a:ext uri="{FF2B5EF4-FFF2-40B4-BE49-F238E27FC236}">
                <a16:creationId xmlns="" xmlns:a16="http://schemas.microsoft.com/office/drawing/2014/main" id="{F5AA3A14-A15D-4360-8AE1-B4A2E3D3EFE5}"/>
              </a:ext>
            </a:extLst>
          </p:cNvPr>
          <p:cNvCxnSpPr>
            <a:stCxn id="166" idx="7"/>
            <a:endCxn id="171" idx="3"/>
          </p:cNvCxnSpPr>
          <p:nvPr/>
        </p:nvCxnSpPr>
        <p:spPr>
          <a:xfrm flipV="1">
            <a:off x="10342670" y="5226928"/>
            <a:ext cx="129648" cy="748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304">
            <a:extLst>
              <a:ext uri="{FF2B5EF4-FFF2-40B4-BE49-F238E27FC236}">
                <a16:creationId xmlns="" xmlns:a16="http://schemas.microsoft.com/office/drawing/2014/main" id="{4EFD0611-733C-4211-93B2-E2E0CB4D5C7A}"/>
              </a:ext>
            </a:extLst>
          </p:cNvPr>
          <p:cNvCxnSpPr>
            <a:stCxn id="171" idx="0"/>
            <a:endCxn id="160" idx="4"/>
          </p:cNvCxnSpPr>
          <p:nvPr/>
        </p:nvCxnSpPr>
        <p:spPr>
          <a:xfrm flipV="1">
            <a:off x="10500781" y="4847679"/>
            <a:ext cx="65186" cy="31053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305">
            <a:extLst>
              <a:ext uri="{FF2B5EF4-FFF2-40B4-BE49-F238E27FC236}">
                <a16:creationId xmlns="" xmlns:a16="http://schemas.microsoft.com/office/drawing/2014/main" id="{D8016569-7A21-424C-886C-29327160098B}"/>
              </a:ext>
            </a:extLst>
          </p:cNvPr>
          <p:cNvCxnSpPr>
            <a:stCxn id="171" idx="1"/>
            <a:endCxn id="170" idx="5"/>
          </p:cNvCxnSpPr>
          <p:nvPr/>
        </p:nvCxnSpPr>
        <p:spPr>
          <a:xfrm flipH="1" flipV="1">
            <a:off x="10338191" y="5014196"/>
            <a:ext cx="134126" cy="1558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306">
            <a:extLst>
              <a:ext uri="{FF2B5EF4-FFF2-40B4-BE49-F238E27FC236}">
                <a16:creationId xmlns="" xmlns:a16="http://schemas.microsoft.com/office/drawing/2014/main" id="{5C978EEC-AF39-4C9F-BA17-C76ACFD506E1}"/>
              </a:ext>
            </a:extLst>
          </p:cNvPr>
          <p:cNvCxnSpPr>
            <a:stCxn id="171" idx="7"/>
            <a:endCxn id="161" idx="3"/>
          </p:cNvCxnSpPr>
          <p:nvPr/>
        </p:nvCxnSpPr>
        <p:spPr>
          <a:xfrm flipV="1">
            <a:off x="10529243" y="5091391"/>
            <a:ext cx="108102" cy="78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307">
            <a:extLst>
              <a:ext uri="{FF2B5EF4-FFF2-40B4-BE49-F238E27FC236}">
                <a16:creationId xmlns="" xmlns:a16="http://schemas.microsoft.com/office/drawing/2014/main" id="{0FA6E837-AD62-4F8E-9622-B617B043CD75}"/>
              </a:ext>
            </a:extLst>
          </p:cNvPr>
          <p:cNvCxnSpPr>
            <a:stCxn id="171" idx="5"/>
            <a:endCxn id="162" idx="1"/>
          </p:cNvCxnSpPr>
          <p:nvPr/>
        </p:nvCxnSpPr>
        <p:spPr>
          <a:xfrm>
            <a:off x="10529243" y="5226928"/>
            <a:ext cx="85095" cy="8454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308">
            <a:extLst>
              <a:ext uri="{FF2B5EF4-FFF2-40B4-BE49-F238E27FC236}">
                <a16:creationId xmlns="" xmlns:a16="http://schemas.microsoft.com/office/drawing/2014/main" id="{93C7B690-34BA-479B-99A0-DA155E356BE6}"/>
              </a:ext>
            </a:extLst>
          </p:cNvPr>
          <p:cNvCxnSpPr>
            <a:stCxn id="163" idx="0"/>
            <a:endCxn id="171" idx="4"/>
          </p:cNvCxnSpPr>
          <p:nvPr/>
        </p:nvCxnSpPr>
        <p:spPr>
          <a:xfrm flipV="1">
            <a:off x="10481799" y="5238718"/>
            <a:ext cx="18982" cy="3080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1" name="文本框 220">
            <a:extLst>
              <a:ext uri="{FF2B5EF4-FFF2-40B4-BE49-F238E27FC236}">
                <a16:creationId xmlns="" xmlns:a16="http://schemas.microsoft.com/office/drawing/2014/main" id="{553CA43A-2A0A-4049-92E2-86EAFA6C55CF}"/>
              </a:ext>
            </a:extLst>
          </p:cNvPr>
          <p:cNvSpPr txBox="1"/>
          <p:nvPr/>
        </p:nvSpPr>
        <p:spPr>
          <a:xfrm>
            <a:off x="5155940" y="665576"/>
            <a:ext cx="1620958" cy="523220"/>
          </a:xfrm>
          <a:prstGeom prst="rect">
            <a:avLst/>
          </a:prstGeom>
          <a:noFill/>
        </p:spPr>
        <p:txBody>
          <a:bodyPr wrap="none" rtlCol="0">
            <a:spAutoFit/>
          </a:bodyPr>
          <a:lstStyle/>
          <a:p>
            <a:pPr algn="ctr"/>
            <a:r>
              <a:rPr lang="zh-CN" altLang="en-US" sz="2800" dirty="0">
                <a:solidFill>
                  <a:schemeClr val="tx1">
                    <a:lumMod val="75000"/>
                    <a:lumOff val="25000"/>
                  </a:schemeClr>
                </a:solidFill>
              </a:rPr>
              <a:t>常见问题</a:t>
            </a:r>
          </a:p>
        </p:txBody>
      </p:sp>
      <p:sp>
        <p:nvSpPr>
          <p:cNvPr id="222" name="Oval 82">
            <a:extLst>
              <a:ext uri="{FF2B5EF4-FFF2-40B4-BE49-F238E27FC236}">
                <a16:creationId xmlns="" xmlns:a16="http://schemas.microsoft.com/office/drawing/2014/main" id="{A794487D-7FEB-4DF7-A7CB-2C95E934FE76}"/>
              </a:ext>
            </a:extLst>
          </p:cNvPr>
          <p:cNvSpPr/>
          <p:nvPr/>
        </p:nvSpPr>
        <p:spPr>
          <a:xfrm>
            <a:off x="7538525" y="1965148"/>
            <a:ext cx="706707" cy="706707"/>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405665"/>
                </a:solidFill>
                <a:latin typeface="微软雅黑" panose="020B0503020204020204" charset="-122"/>
                <a:ea typeface="微软雅黑" panose="020B0503020204020204" charset="-122"/>
              </a:rPr>
              <a:t>Q8</a:t>
            </a:r>
            <a:endParaRPr kumimoji="0" lang="en-US" sz="1600" b="0" i="0" u="none" strike="noStrike" kern="1200" cap="none" spc="0" normalizeH="0" baseline="0" noProof="0" dirty="0">
              <a:ln>
                <a:noFill/>
              </a:ln>
              <a:solidFill>
                <a:srgbClr val="405665"/>
              </a:solidFill>
              <a:effectLst/>
              <a:uLnTx/>
              <a:uFillTx/>
              <a:latin typeface="微软雅黑" panose="020B0503020204020204" charset="-122"/>
              <a:ea typeface="微软雅黑" panose="020B0503020204020204" charset="-122"/>
              <a:cs typeface="+mn-cs"/>
            </a:endParaRPr>
          </a:p>
        </p:txBody>
      </p:sp>
      <p:sp>
        <p:nvSpPr>
          <p:cNvPr id="223" name="TextBox 225">
            <a:extLst>
              <a:ext uri="{FF2B5EF4-FFF2-40B4-BE49-F238E27FC236}">
                <a16:creationId xmlns="" xmlns:a16="http://schemas.microsoft.com/office/drawing/2014/main" id="{2A936BA8-9EE4-4A92-9CAF-726D07A5054C}"/>
              </a:ext>
            </a:extLst>
          </p:cNvPr>
          <p:cNvSpPr txBox="1"/>
          <p:nvPr/>
        </p:nvSpPr>
        <p:spPr>
          <a:xfrm>
            <a:off x="8369646" y="2010725"/>
            <a:ext cx="3075685" cy="1261884"/>
          </a:xfrm>
          <a:prstGeom prst="rect">
            <a:avLst/>
          </a:prstGeom>
          <a:noFill/>
        </p:spPr>
        <p:txBody>
          <a:bodyPr wrap="square" rtlCol="0">
            <a:spAutoFit/>
          </a:bodyPr>
          <a:lstStyle/>
          <a:p>
            <a:pPr lvl="0">
              <a:defRPr/>
            </a:pPr>
            <a:r>
              <a:rPr lang="en-US" altLang="zh-CN" sz="1400" b="1" dirty="0">
                <a:solidFill>
                  <a:prstClr val="black">
                    <a:lumMod val="50000"/>
                    <a:lumOff val="50000"/>
                  </a:prstClr>
                </a:solidFill>
                <a:cs typeface="Open Sans" panose="020B0606030504020204" pitchFamily="34" charset="0"/>
              </a:rPr>
              <a:t>Q8.</a:t>
            </a:r>
            <a:r>
              <a:rPr lang="zh-CN" altLang="en-US" sz="1400" b="1" dirty="0">
                <a:solidFill>
                  <a:prstClr val="black">
                    <a:lumMod val="50000"/>
                    <a:lumOff val="50000"/>
                  </a:prstClr>
                </a:solidFill>
                <a:cs typeface="Open Sans" panose="020B0606030504020204" pitchFamily="34" charset="0"/>
              </a:rPr>
              <a:t>考试时因为各种客观原因（断电、断网、电脑蓝屏、黑屏等），而中断了考试怎么办</a:t>
            </a:r>
            <a:r>
              <a:rPr lang="en-US" altLang="zh-CN" sz="1400" b="1" dirty="0">
                <a:solidFill>
                  <a:prstClr val="black">
                    <a:lumMod val="50000"/>
                    <a:lumOff val="50000"/>
                  </a:prstClr>
                </a:solidFill>
                <a:cs typeface="Open Sans" panose="020B0606030504020204" pitchFamily="34" charset="0"/>
              </a:rPr>
              <a:t>?</a:t>
            </a:r>
          </a:p>
          <a:p>
            <a:pPr lvl="0">
              <a:defRPr/>
            </a:pPr>
            <a:endParaRPr lang="en-US" altLang="zh-CN" sz="1000" dirty="0">
              <a:solidFill>
                <a:prstClr val="black">
                  <a:lumMod val="50000"/>
                  <a:lumOff val="50000"/>
                </a:prstClr>
              </a:solidFill>
              <a:cs typeface="Open Sans" panose="020B0606030504020204" pitchFamily="34" charset="0"/>
            </a:endParaRPr>
          </a:p>
          <a:p>
            <a:pPr lvl="0">
              <a:defRPr/>
            </a:pPr>
            <a:r>
              <a:rPr lang="en-US" altLang="zh-CN" sz="1200" dirty="0">
                <a:solidFill>
                  <a:prstClr val="black">
                    <a:lumMod val="50000"/>
                    <a:lumOff val="50000"/>
                  </a:prstClr>
                </a:solidFill>
                <a:cs typeface="Open Sans" panose="020B0606030504020204" pitchFamily="34" charset="0"/>
              </a:rPr>
              <a:t>A</a:t>
            </a:r>
            <a:r>
              <a:rPr lang="zh-CN" altLang="en-US" sz="1200" dirty="0">
                <a:solidFill>
                  <a:prstClr val="black">
                    <a:lumMod val="50000"/>
                    <a:lumOff val="50000"/>
                  </a:prstClr>
                </a:solidFill>
                <a:cs typeface="Open Sans" panose="020B0606030504020204" pitchFamily="34" charset="0"/>
              </a:rPr>
              <a:t>：在没有点击提交的情况下均可重新进入考试界面参加考试。</a:t>
            </a:r>
          </a:p>
        </p:txBody>
      </p:sp>
    </p:spTree>
    <p:extLst>
      <p:ext uri="{BB962C8B-B14F-4D97-AF65-F5344CB8AC3E}">
        <p14:creationId xmlns:p14="http://schemas.microsoft.com/office/powerpoint/2010/main" val="1275539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EAD765E-D21A-462D-AA81-06BDF51803F0}"/>
              </a:ext>
            </a:extLst>
          </p:cNvPr>
          <p:cNvSpPr/>
          <p:nvPr/>
        </p:nvSpPr>
        <p:spPr>
          <a:xfrm>
            <a:off x="1545336" y="1353857"/>
            <a:ext cx="9436608" cy="4339650"/>
          </a:xfrm>
          <a:prstGeom prst="rect">
            <a:avLst/>
          </a:prstGeom>
        </p:spPr>
        <p:txBody>
          <a:bodyPr wrap="square">
            <a:spAutoFit/>
          </a:bodyPr>
          <a:lstStyle/>
          <a:p>
            <a:pPr algn="just">
              <a:lnSpc>
                <a:spcPct val="150000"/>
              </a:lnSpc>
              <a:spcAft>
                <a:spcPts val="0"/>
              </a:spcAft>
            </a:pPr>
            <a:r>
              <a:rPr lang="zh-CN" altLang="zh-CN" sz="2400" b="1" kern="100" dirty="0">
                <a:latin typeface="+mj-lt"/>
                <a:cs typeface="新宋体" panose="02010609030101010101" pitchFamily="49" charset="-122"/>
              </a:rPr>
              <a:t>特别提醒：</a:t>
            </a:r>
            <a:endParaRPr lang="zh-CN" altLang="zh-CN" sz="2400" b="1" kern="100" dirty="0">
              <a:latin typeface="+mj-lt"/>
              <a:cs typeface="Times New Roman" panose="02020603050405020304" pitchFamily="18" charset="0"/>
            </a:endParaRPr>
          </a:p>
          <a:p>
            <a:pPr indent="304800" algn="just">
              <a:lnSpc>
                <a:spcPct val="150000"/>
              </a:lnSpc>
              <a:spcAft>
                <a:spcPts val="0"/>
              </a:spcAft>
            </a:pPr>
            <a:r>
              <a:rPr lang="zh-CN" altLang="zh-CN" sz="2400" kern="100" dirty="0">
                <a:latin typeface="+mj-lt"/>
                <a:cs typeface="新宋体" panose="02010609030101010101" pitchFamily="49" charset="-122"/>
              </a:rPr>
              <a:t>在平台使用过程中遇到问题，可采取以下方式获得解决：</a:t>
            </a:r>
            <a:endParaRPr lang="zh-CN" altLang="zh-CN" sz="2400" kern="100" dirty="0">
              <a:latin typeface="+mj-lt"/>
              <a:cs typeface="Times New Roman" panose="02020603050405020304" pitchFamily="18" charset="0"/>
            </a:endParaRPr>
          </a:p>
          <a:p>
            <a:pPr marL="342900" lvl="0" indent="-342900" algn="just">
              <a:lnSpc>
                <a:spcPct val="150000"/>
              </a:lnSpc>
              <a:spcAft>
                <a:spcPts val="0"/>
              </a:spcAft>
              <a:buFont typeface="+mj-lt"/>
              <a:buAutoNum type="arabicPeriod"/>
            </a:pPr>
            <a:r>
              <a:rPr lang="zh-CN" altLang="zh-CN" sz="2400" kern="100" dirty="0">
                <a:latin typeface="+mj-lt"/>
                <a:cs typeface="新宋体" panose="02010609030101010101" pitchFamily="49" charset="-122"/>
              </a:rPr>
              <a:t>点击平台首页右上角或者右下角处客服图标，在线咨询客服人员，客服将会第一时间为您解答。</a:t>
            </a:r>
            <a:endParaRPr lang="zh-CN" altLang="zh-CN" sz="2400" kern="100" dirty="0">
              <a:latin typeface="+mj-lt"/>
              <a:cs typeface="Times New Roman" panose="02020603050405020304" pitchFamily="18" charset="0"/>
            </a:endParaRPr>
          </a:p>
          <a:p>
            <a:pPr marL="342900" lvl="0" indent="-342900" algn="just">
              <a:lnSpc>
                <a:spcPct val="150000"/>
              </a:lnSpc>
              <a:spcAft>
                <a:spcPts val="0"/>
              </a:spcAft>
              <a:buFont typeface="+mj-lt"/>
              <a:buAutoNum type="arabicPeriod"/>
            </a:pPr>
            <a:r>
              <a:rPr lang="zh-CN" altLang="zh-CN" sz="2400" kern="100" dirty="0">
                <a:latin typeface="+mj-lt"/>
                <a:cs typeface="新宋体" panose="02010609030101010101" pitchFamily="49" charset="-122"/>
              </a:rPr>
              <a:t>客服热线：</a:t>
            </a:r>
            <a:r>
              <a:rPr lang="en-US" altLang="zh-CN" sz="2400" b="1" kern="100" dirty="0">
                <a:latin typeface="+mj-lt"/>
                <a:cs typeface="新宋体" panose="02010609030101010101" pitchFamily="49" charset="-122"/>
              </a:rPr>
              <a:t>400-902-0966</a:t>
            </a:r>
            <a:endParaRPr lang="zh-CN" altLang="zh-CN" sz="2400" b="1" kern="100" dirty="0">
              <a:latin typeface="+mj-lt"/>
              <a:cs typeface="Times New Roman" panose="02020603050405020304" pitchFamily="18" charset="0"/>
            </a:endParaRPr>
          </a:p>
          <a:p>
            <a:endParaRPr lang="en-US" altLang="zh-CN" sz="2400" b="1" kern="100" dirty="0">
              <a:solidFill>
                <a:srgbClr val="FF0000"/>
              </a:solidFill>
              <a:latin typeface="+mj-lt"/>
              <a:cs typeface="新宋体" panose="02010609030101010101" pitchFamily="49" charset="-122"/>
            </a:endParaRPr>
          </a:p>
          <a:p>
            <a:pPr>
              <a:lnSpc>
                <a:spcPct val="150000"/>
              </a:lnSpc>
            </a:pPr>
            <a:r>
              <a:rPr lang="en-US" altLang="zh-CN" sz="2400" b="1" kern="100" dirty="0">
                <a:solidFill>
                  <a:srgbClr val="FF0000"/>
                </a:solidFill>
                <a:latin typeface="+mj-lt"/>
                <a:cs typeface="新宋体" panose="02010609030101010101" pitchFamily="49" charset="-122"/>
              </a:rPr>
              <a:t>       </a:t>
            </a:r>
            <a:r>
              <a:rPr lang="zh-CN" altLang="zh-CN" sz="2400" b="1" kern="100" dirty="0">
                <a:solidFill>
                  <a:srgbClr val="FF0000"/>
                </a:solidFill>
                <a:latin typeface="+mj-lt"/>
                <a:cs typeface="新宋体" panose="02010609030101010101" pitchFamily="49" charset="-122"/>
              </a:rPr>
              <a:t>如有刷课作弊的行为，本门课程记作</a:t>
            </a:r>
            <a:r>
              <a:rPr lang="en-US" altLang="zh-CN" sz="2400" b="1" kern="100" dirty="0">
                <a:solidFill>
                  <a:srgbClr val="FF0000"/>
                </a:solidFill>
                <a:latin typeface="+mj-lt"/>
                <a:cs typeface="新宋体" panose="02010609030101010101" pitchFamily="49" charset="-122"/>
              </a:rPr>
              <a:t>0</a:t>
            </a:r>
            <a:r>
              <a:rPr lang="zh-CN" altLang="zh-CN" sz="2400" b="1" kern="100" dirty="0">
                <a:solidFill>
                  <a:srgbClr val="FF0000"/>
                </a:solidFill>
                <a:latin typeface="+mj-lt"/>
                <a:cs typeface="新宋体" panose="02010609030101010101" pitchFamily="49" charset="-122"/>
              </a:rPr>
              <a:t>分，并取消其再次选修网络课程的资格。请大家诚信学习！</a:t>
            </a:r>
            <a:endParaRPr lang="zh-CN" altLang="en-US" sz="2400" dirty="0">
              <a:latin typeface="+mj-lt"/>
            </a:endParaRPr>
          </a:p>
        </p:txBody>
      </p:sp>
    </p:spTree>
    <p:extLst>
      <p:ext uri="{BB962C8B-B14F-4D97-AF65-F5344CB8AC3E}">
        <p14:creationId xmlns:p14="http://schemas.microsoft.com/office/powerpoint/2010/main" val="719076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9457"/>
          <p:cNvSpPr>
            <a:spLocks noGrp="1"/>
          </p:cNvSpPr>
          <p:nvPr/>
        </p:nvSpPr>
        <p:spPr>
          <a:xfrm>
            <a:off x="2622550" y="2892425"/>
            <a:ext cx="6834188" cy="981075"/>
          </a:xfrm>
          <a:prstGeom prst="rect">
            <a:avLst/>
          </a:prstGeom>
          <a:noFill/>
          <a:ln w="9525">
            <a:noFill/>
          </a:ln>
        </p:spPr>
        <p:txBody>
          <a:bodyPr vert="horz" wrap="square" anchor="t"/>
          <a:lstStyle>
            <a:lvl1pPr marL="0" lvl="0" indent="0" algn="ctr" defTabSz="914400" eaLnBrk="1" fontAlgn="base" latinLnBrk="0" hangingPunct="1">
              <a:lnSpc>
                <a:spcPct val="110000"/>
              </a:lnSpc>
              <a:spcBef>
                <a:spcPts val="600"/>
              </a:spcBef>
              <a:spcAft>
                <a:spcPct val="0"/>
              </a:spcAft>
              <a:buClr>
                <a:schemeClr val="accent1"/>
              </a:buClr>
              <a:buSzPct val="60000"/>
              <a:buFont typeface="Wingdings" panose="05000000000000000000" pitchFamily="2" charset="2"/>
              <a:buNone/>
              <a:defRPr sz="2400" b="0" i="0" u="none" kern="1200" baseline="0">
                <a:solidFill>
                  <a:schemeClr val="accent2"/>
                </a:solidFill>
                <a:latin typeface="幼圆" panose="02010509060101010101" pitchFamily="1" charset="-122"/>
                <a:ea typeface="幼圆" panose="02010509060101010101" pitchFamily="1" charset="-122"/>
              </a:defRPr>
            </a:lvl1pPr>
            <a:lvl2pPr marL="0" lvl="1" indent="0" algn="ctr">
              <a:lnSpc>
                <a:spcPct val="120000"/>
              </a:lnSpc>
              <a:spcBef>
                <a:spcPct val="0"/>
              </a:spcBef>
              <a:spcAft>
                <a:spcPts val="600"/>
              </a:spcAft>
              <a:buClr>
                <a:srgbClr val="F2C37D"/>
              </a:buClr>
              <a:buFont typeface="幼圆" panose="02010509060101010101" pitchFamily="1" charset="-122"/>
              <a:buNone/>
              <a:defRPr sz="1800" kern="1200">
                <a:solidFill>
                  <a:schemeClr val="tx1"/>
                </a:solidFill>
              </a:defRPr>
            </a:lvl2pPr>
            <a:lvl3pPr marL="914400" lvl="2" indent="-914400" algn="ctr">
              <a:lnSpc>
                <a:spcPct val="90000"/>
              </a:lnSpc>
              <a:spcBef>
                <a:spcPts val="500"/>
              </a:spcBef>
              <a:spcAft>
                <a:spcPct val="0"/>
              </a:spcAft>
              <a:buFont typeface="Arial" panose="020B0604020202020204" pitchFamily="34" charset="0"/>
              <a:buNone/>
              <a:defRPr sz="2000" kern="1200">
                <a:latin typeface="Arial" panose="020B0604020202020204" pitchFamily="34" charset="0"/>
              </a:defRPr>
            </a:lvl3pPr>
            <a:lvl4pPr marL="1371600" lvl="3" indent="-1371600" algn="ctr">
              <a:buNone/>
              <a:defRPr sz="1800" kern="1200"/>
            </a:lvl4pPr>
            <a:lvl5pPr marL="1828800" lvl="4" indent="-1828800" algn="ctr">
              <a:buNone/>
              <a:defRPr sz="2400" kern="1200"/>
            </a:lvl5pPr>
          </a:lstStyle>
          <a:p>
            <a:pPr lvl="0"/>
            <a:r>
              <a:rPr lang="zh-CN" altLang="en-US" sz="4800" b="1" dirty="0" smtClean="0">
                <a:solidFill>
                  <a:srgbClr val="FD5013"/>
                </a:solidFill>
                <a:latin typeface="微软雅黑" panose="020B0503020204020204" pitchFamily="2" charset="-122"/>
                <a:ea typeface="微软雅黑" panose="020B0503020204020204" pitchFamily="2" charset="-122"/>
                <a:sym typeface="Impact" panose="020B0806030902050204" pitchFamily="2" charset="0"/>
              </a:rPr>
              <a:t>祝大家学习进步！</a:t>
            </a:r>
            <a:endParaRPr lang="zh-CN" altLang="en-US" sz="4800" b="1" dirty="0">
              <a:solidFill>
                <a:srgbClr val="FD5013"/>
              </a:solidFill>
              <a:latin typeface="微软雅黑" panose="020B0503020204020204" pitchFamily="2" charset="-122"/>
              <a:ea typeface="微软雅黑" panose="020B0503020204020204" pitchFamily="2" charset="-122"/>
              <a:sym typeface="Impact" panose="020B0806030902050204"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任意多边形 39"/>
          <p:cNvSpPr/>
          <p:nvPr/>
        </p:nvSpPr>
        <p:spPr>
          <a:xfrm rot="13644103">
            <a:off x="4456113" y="3903663"/>
            <a:ext cx="1352550" cy="744537"/>
          </a:xfrm>
          <a:custGeom>
            <a:avLst/>
            <a:gdLst/>
            <a:ahLst/>
            <a:cxnLst>
              <a:cxn ang="0">
                <a:pos x="0" y="744537"/>
              </a:cxn>
              <a:cxn ang="0">
                <a:pos x="556932" y="550957"/>
              </a:cxn>
              <a:cxn ang="0">
                <a:pos x="1352550" y="0"/>
              </a:cxn>
            </a:cxnLst>
            <a:rect l="0" t="0" r="0" b="0"/>
            <a:pathLst>
              <a:path w="1413164" h="692727">
                <a:moveTo>
                  <a:pt x="0" y="692727"/>
                </a:moveTo>
                <a:cubicBezTo>
                  <a:pt x="173182" y="660399"/>
                  <a:pt x="346364" y="628072"/>
                  <a:pt x="581891" y="512618"/>
                </a:cubicBezTo>
                <a:cubicBezTo>
                  <a:pt x="817418" y="397163"/>
                  <a:pt x="1173019" y="157018"/>
                  <a:pt x="1413164" y="0"/>
                </a:cubicBezTo>
              </a:path>
            </a:pathLst>
          </a:custGeom>
          <a:noFill/>
          <a:ln w="25400" cap="flat" cmpd="sng">
            <a:solidFill>
              <a:srgbClr val="00B0F0"/>
            </a:solidFill>
            <a:prstDash val="dash"/>
            <a:headEnd type="none" w="med" len="med"/>
            <a:tailEnd type="none" w="med" len="med"/>
          </a:ln>
        </p:spPr>
        <p:txBody>
          <a:bodyPr/>
          <a:lstStyle/>
          <a:p>
            <a:endParaRPr lang="zh-CN" altLang="en-US"/>
          </a:p>
        </p:txBody>
      </p:sp>
      <p:sp>
        <p:nvSpPr>
          <p:cNvPr id="14339" name="任意多边形 1"/>
          <p:cNvSpPr/>
          <p:nvPr/>
        </p:nvSpPr>
        <p:spPr>
          <a:xfrm>
            <a:off x="4492625" y="3024188"/>
            <a:ext cx="1414463" cy="692150"/>
          </a:xfrm>
          <a:custGeom>
            <a:avLst/>
            <a:gdLst/>
            <a:ahLst/>
            <a:cxnLst>
              <a:cxn ang="0">
                <a:pos x="0" y="692150"/>
              </a:cxn>
              <a:cxn ang="0">
                <a:pos x="582426" y="512191"/>
              </a:cxn>
              <a:cxn ang="0">
                <a:pos x="1414463" y="0"/>
              </a:cxn>
            </a:cxnLst>
            <a:rect l="0" t="0" r="0" b="0"/>
            <a:pathLst>
              <a:path w="1413164" h="692727">
                <a:moveTo>
                  <a:pt x="0" y="692727"/>
                </a:moveTo>
                <a:cubicBezTo>
                  <a:pt x="173182" y="660399"/>
                  <a:pt x="346364" y="628072"/>
                  <a:pt x="581891" y="512618"/>
                </a:cubicBezTo>
                <a:cubicBezTo>
                  <a:pt x="817418" y="397163"/>
                  <a:pt x="1173019" y="157018"/>
                  <a:pt x="1413164" y="0"/>
                </a:cubicBezTo>
              </a:path>
            </a:pathLst>
          </a:custGeom>
          <a:noFill/>
          <a:ln w="25400" cap="flat" cmpd="sng">
            <a:solidFill>
              <a:srgbClr val="00B0F0"/>
            </a:solidFill>
            <a:prstDash val="dash"/>
            <a:headEnd type="none" w="med" len="med"/>
            <a:tailEnd type="none" w="med" len="med"/>
          </a:ln>
        </p:spPr>
        <p:txBody>
          <a:bodyPr/>
          <a:lstStyle/>
          <a:p>
            <a:endParaRPr lang="zh-CN" altLang="en-US"/>
          </a:p>
        </p:txBody>
      </p:sp>
      <p:grpSp>
        <p:nvGrpSpPr>
          <p:cNvPr id="14340" name="组合 14339"/>
          <p:cNvGrpSpPr/>
          <p:nvPr/>
        </p:nvGrpSpPr>
        <p:grpSpPr>
          <a:xfrm>
            <a:off x="2028825" y="2954338"/>
            <a:ext cx="2571750" cy="1841500"/>
            <a:chOff x="0" y="0"/>
            <a:chExt cx="2571775" cy="1840537"/>
          </a:xfrm>
        </p:grpSpPr>
        <p:sp>
          <p:nvSpPr>
            <p:cNvPr id="14341" name="矩形 8"/>
            <p:cNvSpPr/>
            <p:nvPr/>
          </p:nvSpPr>
          <p:spPr>
            <a:xfrm>
              <a:off x="57153" y="0"/>
              <a:ext cx="2445075" cy="1714501"/>
            </a:xfrm>
            <a:prstGeom prst="roundRect">
              <a:avLst>
                <a:gd name="adj" fmla="val 16667"/>
              </a:avLst>
            </a:prstGeom>
            <a:gradFill rotWithShape="0">
              <a:gsLst>
                <a:gs pos="0">
                  <a:srgbClr val="FFFF00">
                    <a:alpha val="100000"/>
                  </a:srgbClr>
                </a:gs>
                <a:gs pos="100000">
                  <a:srgbClr val="FFC000">
                    <a:alpha val="100000"/>
                  </a:srgbClr>
                </a:gs>
              </a:gsLst>
              <a:lin ang="5400000"/>
              <a:tileRect/>
            </a:gradFill>
            <a:ln w="9525">
              <a:noFill/>
            </a:ln>
          </p:spPr>
          <p:txBody>
            <a:bodyPr vert="horz" wrap="square" anchor="ctr"/>
            <a:lstStyle/>
            <a:p>
              <a:pPr lvl="0" algn="ctr"/>
              <a:endParaRPr lang="zh-CN" altLang="en-US" dirty="0">
                <a:solidFill>
                  <a:srgbClr val="FFFFFF"/>
                </a:solidFill>
                <a:latin typeface="Calibri" panose="020F0502020204030204" pitchFamily="2" charset="0"/>
                <a:ea typeface="宋体" panose="02010600030101010101" pitchFamily="2" charset="-122"/>
              </a:endParaRPr>
            </a:p>
          </p:txBody>
        </p:sp>
        <p:pic>
          <p:nvPicPr>
            <p:cNvPr id="14342" name="图片 8"/>
            <p:cNvPicPr>
              <a:picLocks noChangeAspect="1"/>
            </p:cNvPicPr>
            <p:nvPr/>
          </p:nvPicPr>
          <p:blipFill>
            <a:blip r:embed="rId2"/>
            <a:stretch>
              <a:fillRect/>
            </a:stretch>
          </p:blipFill>
          <p:spPr>
            <a:xfrm>
              <a:off x="-8382" y="25069"/>
              <a:ext cx="2584729" cy="1821751"/>
            </a:xfrm>
            <a:prstGeom prst="rect">
              <a:avLst/>
            </a:prstGeom>
            <a:noFill/>
            <a:ln w="9525">
              <a:noFill/>
            </a:ln>
          </p:spPr>
        </p:pic>
      </p:grpSp>
      <p:pic>
        <p:nvPicPr>
          <p:cNvPr id="14343" name="Picture 9"/>
          <p:cNvPicPr>
            <a:picLocks noChangeAspect="1"/>
          </p:cNvPicPr>
          <p:nvPr/>
        </p:nvPicPr>
        <p:blipFill>
          <a:blip r:embed="rId3"/>
          <a:stretch>
            <a:fillRect/>
          </a:stretch>
        </p:blipFill>
        <p:spPr>
          <a:xfrm>
            <a:off x="5757863" y="6435725"/>
            <a:ext cx="4070350" cy="339725"/>
          </a:xfrm>
          <a:prstGeom prst="rect">
            <a:avLst/>
          </a:prstGeom>
          <a:noFill/>
          <a:ln w="9525">
            <a:noFill/>
          </a:ln>
        </p:spPr>
      </p:pic>
      <p:grpSp>
        <p:nvGrpSpPr>
          <p:cNvPr id="14344" name="组合 14343"/>
          <p:cNvGrpSpPr/>
          <p:nvPr/>
        </p:nvGrpSpPr>
        <p:grpSpPr>
          <a:xfrm>
            <a:off x="5762625" y="1851025"/>
            <a:ext cx="4024313" cy="4146550"/>
            <a:chOff x="0" y="0"/>
            <a:chExt cx="2535" cy="2612"/>
          </a:xfrm>
        </p:grpSpPr>
        <p:pic>
          <p:nvPicPr>
            <p:cNvPr id="14345" name="Freeform 12"/>
            <p:cNvPicPr/>
            <p:nvPr/>
          </p:nvPicPr>
          <p:blipFill>
            <a:blip r:embed="rId4"/>
            <a:stretch>
              <a:fillRect/>
            </a:stretch>
          </p:blipFill>
          <p:spPr>
            <a:xfrm>
              <a:off x="0" y="0"/>
              <a:ext cx="2535" cy="2612"/>
            </a:xfrm>
            <a:prstGeom prst="rect">
              <a:avLst/>
            </a:prstGeom>
            <a:noFill/>
            <a:ln w="9525">
              <a:noFill/>
            </a:ln>
          </p:spPr>
        </p:pic>
        <p:sp>
          <p:nvSpPr>
            <p:cNvPr id="14346" name="文本框 14345"/>
            <p:cNvSpPr txBox="1"/>
            <p:nvPr/>
          </p:nvSpPr>
          <p:spPr>
            <a:xfrm>
              <a:off x="16" y="15"/>
              <a:ext cx="2509" cy="2586"/>
            </a:xfrm>
            <a:prstGeom prst="rect">
              <a:avLst/>
            </a:prstGeom>
            <a:noFill/>
            <a:ln w="9525">
              <a:noFill/>
            </a:ln>
          </p:spPr>
          <p:txBody>
            <a:bodyPr vert="horz" wrap="square" anchor="t"/>
            <a:lstStyle/>
            <a:p>
              <a:pPr lvl="0"/>
              <a:endParaRPr lang="zh-CN" altLang="en-US" sz="1800" dirty="0">
                <a:latin typeface="Arial" panose="020B0604020202020204" pitchFamily="34" charset="0"/>
                <a:ea typeface="宋体" panose="02010600030101010101" pitchFamily="2" charset="-122"/>
              </a:endParaRPr>
            </a:p>
          </p:txBody>
        </p:sp>
      </p:grpSp>
      <p:grpSp>
        <p:nvGrpSpPr>
          <p:cNvPr id="14347" name="组合 14346"/>
          <p:cNvGrpSpPr/>
          <p:nvPr/>
        </p:nvGrpSpPr>
        <p:grpSpPr>
          <a:xfrm>
            <a:off x="7037388" y="3259138"/>
            <a:ext cx="1574800" cy="1335087"/>
            <a:chOff x="0" y="0"/>
            <a:chExt cx="1573892" cy="1335589"/>
          </a:xfrm>
        </p:grpSpPr>
        <p:grpSp>
          <p:nvGrpSpPr>
            <p:cNvPr id="14348" name="组合 14347"/>
            <p:cNvGrpSpPr/>
            <p:nvPr/>
          </p:nvGrpSpPr>
          <p:grpSpPr>
            <a:xfrm>
              <a:off x="-24307" y="-17597"/>
              <a:ext cx="1577954" cy="1372116"/>
              <a:chOff x="0" y="0"/>
              <a:chExt cx="1578864" cy="1371600"/>
            </a:xfrm>
          </p:grpSpPr>
          <p:pic>
            <p:nvPicPr>
              <p:cNvPr id="14349" name="AutoShape 5"/>
              <p:cNvPicPr/>
              <p:nvPr/>
            </p:nvPicPr>
            <p:blipFill>
              <a:blip r:embed="rId5"/>
              <a:stretch>
                <a:fillRect/>
              </a:stretch>
            </p:blipFill>
            <p:spPr>
              <a:xfrm>
                <a:off x="0" y="0"/>
                <a:ext cx="1578864" cy="1371600"/>
              </a:xfrm>
              <a:prstGeom prst="rect">
                <a:avLst/>
              </a:prstGeom>
              <a:noFill/>
              <a:ln w="9525">
                <a:noFill/>
              </a:ln>
            </p:spPr>
          </p:pic>
          <p:sp>
            <p:nvSpPr>
              <p:cNvPr id="14350" name="文本框 14349"/>
              <p:cNvSpPr txBox="1"/>
              <p:nvPr/>
            </p:nvSpPr>
            <p:spPr>
              <a:xfrm>
                <a:off x="280550" y="244621"/>
                <a:ext cx="1025530" cy="886551"/>
              </a:xfrm>
              <a:prstGeom prst="rect">
                <a:avLst/>
              </a:prstGeom>
              <a:noFill/>
              <a:ln w="9525">
                <a:noFill/>
              </a:ln>
            </p:spPr>
            <p:txBody>
              <a:bodyPr vert="horz" wrap="none" anchor="ctr"/>
              <a:lstStyle/>
              <a:p>
                <a:pPr lvl="0"/>
                <a:endParaRPr lang="de-DE" altLang="en-US" sz="2000" dirty="0">
                  <a:solidFill>
                    <a:schemeClr val="tx1"/>
                  </a:solidFill>
                  <a:latin typeface="Arial" panose="020B0604020202020204" pitchFamily="34" charset="0"/>
                  <a:ea typeface="宋体" panose="02010600030101010101" pitchFamily="2" charset="-122"/>
                </a:endParaRPr>
              </a:p>
            </p:txBody>
          </p:sp>
        </p:grpSp>
        <p:sp>
          <p:nvSpPr>
            <p:cNvPr id="14351" name="AutoShape 52"/>
            <p:cNvSpPr/>
            <p:nvPr/>
          </p:nvSpPr>
          <p:spPr>
            <a:xfrm>
              <a:off x="43542" y="0"/>
              <a:ext cx="1530350" cy="1330325"/>
            </a:xfrm>
            <a:prstGeom prst="hexagon">
              <a:avLst>
                <a:gd name="adj" fmla="val 28758"/>
                <a:gd name="vf" fmla="val 115470"/>
              </a:avLst>
            </a:prstGeom>
            <a:solidFill>
              <a:srgbClr val="C0C0C0">
                <a:alpha val="43999"/>
              </a:srgbClr>
            </a:soli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52" name="Rectangle 9"/>
            <p:cNvSpPr/>
            <p:nvPr/>
          </p:nvSpPr>
          <p:spPr>
            <a:xfrm>
              <a:off x="348342" y="515938"/>
              <a:ext cx="927100" cy="212725"/>
            </a:xfrm>
            <a:prstGeom prst="rect">
              <a:avLst/>
            </a:prstGeom>
            <a:noFill/>
            <a:ln w="9525">
              <a:noFill/>
            </a:ln>
          </p:spPr>
          <p:txBody>
            <a:bodyPr vert="horz" wrap="none" anchor="ctr"/>
            <a:lstStyle/>
            <a:p>
              <a:pPr lvl="0" algn="ctr" eaLnBrk="0" hangingPunct="0"/>
              <a:r>
                <a:rPr lang="zh-CN" altLang="en-US" sz="1600" dirty="0">
                  <a:latin typeface="Arial" panose="020B0604020202020204" pitchFamily="34" charset="0"/>
                  <a:ea typeface="宋体" panose="02010600030101010101" pitchFamily="2" charset="-122"/>
                </a:rPr>
                <a:t>问老师问题</a:t>
              </a:r>
              <a:endParaRPr lang="de-DE" altLang="en-US" sz="1600" dirty="0">
                <a:latin typeface="Arial" panose="020B0604020202020204" pitchFamily="34" charset="0"/>
                <a:ea typeface="宋体" panose="02010600030101010101" pitchFamily="2" charset="-122"/>
              </a:endParaRPr>
            </a:p>
          </p:txBody>
        </p:sp>
      </p:grpSp>
      <p:grpSp>
        <p:nvGrpSpPr>
          <p:cNvPr id="14353" name="组合 14352"/>
          <p:cNvGrpSpPr/>
          <p:nvPr/>
        </p:nvGrpSpPr>
        <p:grpSpPr>
          <a:xfrm>
            <a:off x="8185150" y="2595563"/>
            <a:ext cx="1543050" cy="1333500"/>
            <a:chOff x="0" y="0"/>
            <a:chExt cx="1543660" cy="1334806"/>
          </a:xfrm>
        </p:grpSpPr>
        <p:grpSp>
          <p:nvGrpSpPr>
            <p:cNvPr id="14354" name="组合 14353"/>
            <p:cNvGrpSpPr/>
            <p:nvPr/>
          </p:nvGrpSpPr>
          <p:grpSpPr>
            <a:xfrm>
              <a:off x="-26045" y="-18497"/>
              <a:ext cx="1579488" cy="1372943"/>
              <a:chOff x="0" y="0"/>
              <a:chExt cx="1578864" cy="1371600"/>
            </a:xfrm>
          </p:grpSpPr>
          <p:pic>
            <p:nvPicPr>
              <p:cNvPr id="14355" name="AutoShape 9"/>
              <p:cNvPicPr/>
              <p:nvPr/>
            </p:nvPicPr>
            <p:blipFill>
              <a:blip r:embed="rId6"/>
              <a:stretch>
                <a:fillRect/>
              </a:stretch>
            </p:blipFill>
            <p:spPr>
              <a:xfrm>
                <a:off x="0" y="0"/>
                <a:ext cx="1578864" cy="1371600"/>
              </a:xfrm>
              <a:prstGeom prst="rect">
                <a:avLst/>
              </a:prstGeom>
              <a:noFill/>
              <a:ln w="9525">
                <a:noFill/>
              </a:ln>
            </p:spPr>
          </p:pic>
          <p:sp>
            <p:nvSpPr>
              <p:cNvPr id="14356" name="文本框 14355"/>
              <p:cNvSpPr txBox="1"/>
              <p:nvPr/>
            </p:nvSpPr>
            <p:spPr>
              <a:xfrm>
                <a:off x="281800" y="244598"/>
                <a:ext cx="1023619" cy="886002"/>
              </a:xfrm>
              <a:prstGeom prst="rect">
                <a:avLst/>
              </a:prstGeom>
              <a:noFill/>
              <a:ln w="9525">
                <a:noFill/>
              </a:ln>
            </p:spPr>
            <p:txBody>
              <a:bodyPr vert="horz" wrap="none" anchor="ctr"/>
              <a:lstStyle/>
              <a:p>
                <a:pPr lvl="0"/>
                <a:endParaRPr lang="de-DE" altLang="en-US" sz="2000" dirty="0">
                  <a:solidFill>
                    <a:schemeClr val="tx1"/>
                  </a:solidFill>
                  <a:latin typeface="Arial" panose="020B0604020202020204" pitchFamily="34" charset="0"/>
                  <a:ea typeface="宋体" panose="02010600030101010101" pitchFamily="2" charset="-122"/>
                </a:endParaRPr>
              </a:p>
            </p:txBody>
          </p:sp>
        </p:grpSp>
        <p:sp>
          <p:nvSpPr>
            <p:cNvPr id="14357" name="AutoShape 54"/>
            <p:cNvSpPr/>
            <p:nvPr/>
          </p:nvSpPr>
          <p:spPr>
            <a:xfrm>
              <a:off x="13310" y="0"/>
              <a:ext cx="1530350" cy="1330325"/>
            </a:xfrm>
            <a:prstGeom prst="hexagon">
              <a:avLst>
                <a:gd name="adj" fmla="val 28758"/>
                <a:gd name="vf" fmla="val 115470"/>
              </a:avLst>
            </a:prstGeom>
            <a:solidFill>
              <a:srgbClr val="C0C0C0">
                <a:alpha val="43999"/>
              </a:srgbClr>
            </a:soli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58" name="Rectangle 9"/>
            <p:cNvSpPr/>
            <p:nvPr/>
          </p:nvSpPr>
          <p:spPr>
            <a:xfrm>
              <a:off x="343510" y="500063"/>
              <a:ext cx="928687" cy="214312"/>
            </a:xfrm>
            <a:prstGeom prst="rect">
              <a:avLst/>
            </a:prstGeom>
            <a:noFill/>
            <a:ln w="9525">
              <a:noFill/>
            </a:ln>
          </p:spPr>
          <p:txBody>
            <a:bodyPr vert="horz" wrap="none" anchor="ctr"/>
            <a:lstStyle/>
            <a:p>
              <a:pPr lvl="0" algn="ctr" eaLnBrk="0" hangingPunct="0"/>
              <a:r>
                <a:rPr lang="zh-CN" altLang="en-US" sz="1600" dirty="0">
                  <a:latin typeface="Arial" panose="020B0604020202020204" pitchFamily="34" charset="0"/>
                  <a:ea typeface="宋体" panose="02010600030101010101" pitchFamily="2" charset="-122"/>
                </a:rPr>
                <a:t>与同学讨论</a:t>
              </a:r>
              <a:endParaRPr lang="de-DE" altLang="en-US" sz="1600" dirty="0">
                <a:latin typeface="Arial" panose="020B0604020202020204" pitchFamily="34" charset="0"/>
                <a:ea typeface="宋体" panose="02010600030101010101" pitchFamily="2" charset="-122"/>
              </a:endParaRPr>
            </a:p>
          </p:txBody>
        </p:sp>
      </p:grpSp>
      <p:grpSp>
        <p:nvGrpSpPr>
          <p:cNvPr id="14359" name="组合 14358"/>
          <p:cNvGrpSpPr/>
          <p:nvPr/>
        </p:nvGrpSpPr>
        <p:grpSpPr>
          <a:xfrm>
            <a:off x="7010400" y="4587875"/>
            <a:ext cx="1598613" cy="1335088"/>
            <a:chOff x="0" y="0"/>
            <a:chExt cx="1598860" cy="1333616"/>
          </a:xfrm>
        </p:grpSpPr>
        <p:grpSp>
          <p:nvGrpSpPr>
            <p:cNvPr id="14360" name="组合 14359"/>
            <p:cNvGrpSpPr/>
            <p:nvPr/>
          </p:nvGrpSpPr>
          <p:grpSpPr>
            <a:xfrm>
              <a:off x="-27817" y="-23469"/>
              <a:ext cx="1585205" cy="1376177"/>
              <a:chOff x="0" y="0"/>
              <a:chExt cx="1584960" cy="1377696"/>
            </a:xfrm>
          </p:grpSpPr>
          <p:pic>
            <p:nvPicPr>
              <p:cNvPr id="14361" name="AutoShape 8"/>
              <p:cNvPicPr/>
              <p:nvPr/>
            </p:nvPicPr>
            <p:blipFill>
              <a:blip r:embed="rId7"/>
              <a:stretch>
                <a:fillRect/>
              </a:stretch>
            </p:blipFill>
            <p:spPr>
              <a:xfrm>
                <a:off x="0" y="0"/>
                <a:ext cx="1584960" cy="1377696"/>
              </a:xfrm>
              <a:prstGeom prst="rect">
                <a:avLst/>
              </a:prstGeom>
              <a:noFill/>
              <a:ln w="9525">
                <a:noFill/>
              </a:ln>
            </p:spPr>
          </p:pic>
          <p:sp>
            <p:nvSpPr>
              <p:cNvPr id="14362" name="文本框 14361"/>
              <p:cNvSpPr txBox="1"/>
              <p:nvPr/>
            </p:nvSpPr>
            <p:spPr>
              <a:xfrm>
                <a:off x="284423" y="246045"/>
                <a:ext cx="1023644" cy="887775"/>
              </a:xfrm>
              <a:prstGeom prst="rect">
                <a:avLst/>
              </a:prstGeom>
              <a:noFill/>
              <a:ln w="9525">
                <a:noFill/>
              </a:ln>
            </p:spPr>
            <p:txBody>
              <a:bodyPr vert="horz" wrap="none" anchor="ctr"/>
              <a:lstStyle/>
              <a:p>
                <a:pPr lvl="0"/>
                <a:endParaRPr lang="de-DE" altLang="en-US" sz="2000" dirty="0">
                  <a:solidFill>
                    <a:schemeClr val="tx1"/>
                  </a:solidFill>
                  <a:latin typeface="Arial" panose="020B0604020202020204" pitchFamily="34" charset="0"/>
                  <a:ea typeface="宋体" panose="02010600030101010101" pitchFamily="2" charset="-122"/>
                </a:endParaRPr>
              </a:p>
            </p:txBody>
          </p:sp>
        </p:grpSp>
        <p:sp>
          <p:nvSpPr>
            <p:cNvPr id="14363" name="AutoShape 53"/>
            <p:cNvSpPr/>
            <p:nvPr/>
          </p:nvSpPr>
          <p:spPr>
            <a:xfrm>
              <a:off x="44697" y="1704"/>
              <a:ext cx="1554163" cy="1331912"/>
            </a:xfrm>
            <a:prstGeom prst="hexagon">
              <a:avLst>
                <a:gd name="adj" fmla="val 29171"/>
                <a:gd name="vf" fmla="val 115470"/>
              </a:avLst>
            </a:prstGeom>
            <a:solidFill>
              <a:srgbClr val="C0C0C0">
                <a:alpha val="43999"/>
              </a:srgbClr>
            </a:soli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64" name="Rectangle 9"/>
            <p:cNvSpPr/>
            <p:nvPr/>
          </p:nvSpPr>
          <p:spPr>
            <a:xfrm>
              <a:off x="346322" y="546216"/>
              <a:ext cx="928688" cy="212725"/>
            </a:xfrm>
            <a:prstGeom prst="rect">
              <a:avLst/>
            </a:prstGeom>
            <a:noFill/>
            <a:ln w="9525">
              <a:noFill/>
            </a:ln>
          </p:spPr>
          <p:txBody>
            <a:bodyPr vert="horz" wrap="none" anchor="ctr"/>
            <a:lstStyle/>
            <a:p>
              <a:pPr lvl="0" algn="ctr" eaLnBrk="0" hangingPunct="0"/>
              <a:r>
                <a:rPr lang="zh-CN" altLang="en-US" sz="1600" dirty="0">
                  <a:latin typeface="Arial" panose="020B0604020202020204" pitchFamily="34" charset="0"/>
                  <a:ea typeface="宋体" panose="02010600030101010101" pitchFamily="2" charset="-122"/>
                </a:rPr>
                <a:t>学习进度管理</a:t>
              </a:r>
              <a:endParaRPr lang="de-DE" altLang="en-US" sz="1600" dirty="0">
                <a:latin typeface="Arial" panose="020B0604020202020204" pitchFamily="34" charset="0"/>
                <a:ea typeface="宋体" panose="02010600030101010101" pitchFamily="2" charset="-122"/>
              </a:endParaRPr>
            </a:p>
          </p:txBody>
        </p:sp>
      </p:grpSp>
      <p:grpSp>
        <p:nvGrpSpPr>
          <p:cNvPr id="14365" name="组合 14364"/>
          <p:cNvGrpSpPr/>
          <p:nvPr/>
        </p:nvGrpSpPr>
        <p:grpSpPr>
          <a:xfrm>
            <a:off x="5889625" y="2600325"/>
            <a:ext cx="1535113" cy="1352550"/>
            <a:chOff x="0" y="0"/>
            <a:chExt cx="1536077" cy="1352651"/>
          </a:xfrm>
        </p:grpSpPr>
        <p:grpSp>
          <p:nvGrpSpPr>
            <p:cNvPr id="14366" name="组合 14365"/>
            <p:cNvGrpSpPr/>
            <p:nvPr/>
          </p:nvGrpSpPr>
          <p:grpSpPr>
            <a:xfrm>
              <a:off x="-22620" y="-23243"/>
              <a:ext cx="1579855" cy="1371702"/>
              <a:chOff x="0" y="0"/>
              <a:chExt cx="1578864" cy="1371600"/>
            </a:xfrm>
          </p:grpSpPr>
          <p:pic>
            <p:nvPicPr>
              <p:cNvPr id="14367" name="AutoShape 6"/>
              <p:cNvPicPr/>
              <p:nvPr/>
            </p:nvPicPr>
            <p:blipFill>
              <a:blip r:embed="rId8"/>
              <a:stretch>
                <a:fillRect/>
              </a:stretch>
            </p:blipFill>
            <p:spPr>
              <a:xfrm>
                <a:off x="0" y="0"/>
                <a:ext cx="1578864" cy="1371600"/>
              </a:xfrm>
              <a:prstGeom prst="rect">
                <a:avLst/>
              </a:prstGeom>
              <a:noFill/>
              <a:ln w="9525">
                <a:noFill/>
              </a:ln>
            </p:spPr>
          </p:pic>
          <p:sp>
            <p:nvSpPr>
              <p:cNvPr id="14368" name="文本框 14367"/>
              <p:cNvSpPr txBox="1"/>
              <p:nvPr/>
            </p:nvSpPr>
            <p:spPr>
              <a:xfrm>
                <a:off x="280092" y="245115"/>
                <a:ext cx="1021806" cy="886214"/>
              </a:xfrm>
              <a:prstGeom prst="rect">
                <a:avLst/>
              </a:prstGeom>
              <a:noFill/>
              <a:ln w="9525">
                <a:noFill/>
              </a:ln>
            </p:spPr>
            <p:txBody>
              <a:bodyPr vert="horz" wrap="none" anchor="ctr"/>
              <a:lstStyle/>
              <a:p>
                <a:pPr lvl="0"/>
                <a:endParaRPr lang="de-DE" altLang="en-US" sz="2000" dirty="0">
                  <a:solidFill>
                    <a:schemeClr val="tx1"/>
                  </a:solidFill>
                  <a:latin typeface="Arial" panose="020B0604020202020204" pitchFamily="34" charset="0"/>
                  <a:ea typeface="宋体" panose="02010600030101010101" pitchFamily="2" charset="-122"/>
                </a:endParaRPr>
              </a:p>
            </p:txBody>
          </p:sp>
        </p:grpSp>
        <p:grpSp>
          <p:nvGrpSpPr>
            <p:cNvPr id="14369" name="组合 14368"/>
            <p:cNvGrpSpPr/>
            <p:nvPr/>
          </p:nvGrpSpPr>
          <p:grpSpPr>
            <a:xfrm>
              <a:off x="0" y="22326"/>
              <a:ext cx="1531938" cy="1330325"/>
              <a:chOff x="0" y="0"/>
              <a:chExt cx="1531938" cy="1330325"/>
            </a:xfrm>
          </p:grpSpPr>
          <p:sp>
            <p:nvSpPr>
              <p:cNvPr id="14370" name="AutoShape 52"/>
              <p:cNvSpPr/>
              <p:nvPr/>
            </p:nvSpPr>
            <p:spPr>
              <a:xfrm>
                <a:off x="0" y="0"/>
                <a:ext cx="1531938" cy="1330325"/>
              </a:xfrm>
              <a:prstGeom prst="hexagon">
                <a:avLst>
                  <a:gd name="adj" fmla="val 28788"/>
                  <a:gd name="vf" fmla="val 115470"/>
                </a:avLst>
              </a:prstGeom>
              <a:solidFill>
                <a:srgbClr val="C0C0C0">
                  <a:alpha val="43999"/>
                </a:srgbClr>
              </a:soli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71" name="Rectangle 9"/>
              <p:cNvSpPr/>
              <p:nvPr/>
            </p:nvSpPr>
            <p:spPr>
              <a:xfrm>
                <a:off x="276225" y="515938"/>
                <a:ext cx="928688" cy="214312"/>
              </a:xfrm>
              <a:prstGeom prst="rect">
                <a:avLst/>
              </a:prstGeom>
              <a:noFill/>
              <a:ln w="9525">
                <a:noFill/>
              </a:ln>
            </p:spPr>
            <p:txBody>
              <a:bodyPr vert="horz" wrap="none" anchor="ctr"/>
              <a:lstStyle/>
              <a:p>
                <a:pPr lvl="0" algn="ctr" eaLnBrk="0" hangingPunct="0"/>
                <a:r>
                  <a:rPr lang="zh-CN" altLang="en-US" sz="1600" dirty="0">
                    <a:latin typeface="Arial" panose="020B0604020202020204" pitchFamily="34" charset="0"/>
                    <a:ea typeface="宋体" panose="02010600030101010101" pitchFamily="2" charset="-122"/>
                  </a:rPr>
                  <a:t>相关资料</a:t>
                </a:r>
                <a:br>
                  <a:rPr lang="zh-CN" altLang="en-US" sz="1600" dirty="0">
                    <a:latin typeface="Arial" panose="020B0604020202020204" pitchFamily="34" charset="0"/>
                    <a:ea typeface="宋体" panose="02010600030101010101" pitchFamily="2" charset="-122"/>
                  </a:rPr>
                </a:br>
                <a:r>
                  <a:rPr lang="zh-CN" altLang="en-US" sz="1600" dirty="0">
                    <a:latin typeface="Arial" panose="020B0604020202020204" pitchFamily="34" charset="0"/>
                    <a:ea typeface="宋体" panose="02010600030101010101" pitchFamily="2" charset="-122"/>
                  </a:rPr>
                  <a:t>(视频、图书)</a:t>
                </a:r>
                <a:endParaRPr lang="de-DE" altLang="en-US" sz="1600" dirty="0">
                  <a:latin typeface="Arial" panose="020B0604020202020204" pitchFamily="34" charset="0"/>
                  <a:ea typeface="宋体" panose="02010600030101010101" pitchFamily="2" charset="-122"/>
                </a:endParaRPr>
              </a:p>
            </p:txBody>
          </p:sp>
        </p:grpSp>
      </p:grpSp>
      <p:grpSp>
        <p:nvGrpSpPr>
          <p:cNvPr id="14372" name="组合 14371"/>
          <p:cNvGrpSpPr/>
          <p:nvPr/>
        </p:nvGrpSpPr>
        <p:grpSpPr>
          <a:xfrm>
            <a:off x="7004050" y="1925638"/>
            <a:ext cx="1538288" cy="1344612"/>
            <a:chOff x="0" y="0"/>
            <a:chExt cx="1538090" cy="1345096"/>
          </a:xfrm>
        </p:grpSpPr>
        <p:grpSp>
          <p:nvGrpSpPr>
            <p:cNvPr id="14373" name="组合 14372"/>
            <p:cNvGrpSpPr/>
            <p:nvPr/>
          </p:nvGrpSpPr>
          <p:grpSpPr>
            <a:xfrm>
              <a:off x="-21460" y="-25219"/>
              <a:ext cx="1578661" cy="1372094"/>
              <a:chOff x="0" y="0"/>
              <a:chExt cx="1578864" cy="1371600"/>
            </a:xfrm>
          </p:grpSpPr>
          <p:pic>
            <p:nvPicPr>
              <p:cNvPr id="14374" name="AutoShape 4"/>
              <p:cNvPicPr/>
              <p:nvPr/>
            </p:nvPicPr>
            <p:blipFill>
              <a:blip r:embed="rId9"/>
              <a:stretch>
                <a:fillRect/>
              </a:stretch>
            </p:blipFill>
            <p:spPr>
              <a:xfrm>
                <a:off x="0" y="0"/>
                <a:ext cx="1578864" cy="1371600"/>
              </a:xfrm>
              <a:prstGeom prst="rect">
                <a:avLst/>
              </a:prstGeom>
              <a:noFill/>
              <a:ln w="9525">
                <a:noFill/>
              </a:ln>
            </p:spPr>
          </p:pic>
          <p:sp>
            <p:nvSpPr>
              <p:cNvPr id="14375" name="文本框 14374"/>
              <p:cNvSpPr txBox="1"/>
              <p:nvPr/>
            </p:nvSpPr>
            <p:spPr>
              <a:xfrm>
                <a:off x="280956" y="246847"/>
                <a:ext cx="1022981" cy="886308"/>
              </a:xfrm>
              <a:prstGeom prst="rect">
                <a:avLst/>
              </a:prstGeom>
              <a:noFill/>
              <a:ln w="9525">
                <a:noFill/>
              </a:ln>
            </p:spPr>
            <p:txBody>
              <a:bodyPr vert="horz" wrap="none" anchor="ctr"/>
              <a:lstStyle/>
              <a:p>
                <a:pPr lvl="0"/>
                <a:endParaRPr lang="de-DE" altLang="en-US" sz="2000" dirty="0">
                  <a:solidFill>
                    <a:schemeClr val="tx1"/>
                  </a:solidFill>
                  <a:latin typeface="Arial" panose="020B0604020202020204" pitchFamily="34" charset="0"/>
                  <a:ea typeface="宋体" panose="02010600030101010101" pitchFamily="2" charset="-122"/>
                </a:endParaRPr>
              </a:p>
            </p:txBody>
          </p:sp>
        </p:grpSp>
        <p:grpSp>
          <p:nvGrpSpPr>
            <p:cNvPr id="14376" name="组合 14375"/>
            <p:cNvGrpSpPr/>
            <p:nvPr/>
          </p:nvGrpSpPr>
          <p:grpSpPr>
            <a:xfrm>
              <a:off x="0" y="14771"/>
              <a:ext cx="1531938" cy="1330325"/>
              <a:chOff x="0" y="0"/>
              <a:chExt cx="1531938" cy="1330325"/>
            </a:xfrm>
          </p:grpSpPr>
          <p:grpSp>
            <p:nvGrpSpPr>
              <p:cNvPr id="14377" name="组合 14376"/>
              <p:cNvGrpSpPr/>
              <p:nvPr/>
            </p:nvGrpSpPr>
            <p:grpSpPr>
              <a:xfrm>
                <a:off x="0" y="0"/>
                <a:ext cx="1531938" cy="1330325"/>
                <a:chOff x="0" y="0"/>
                <a:chExt cx="1531938" cy="1330325"/>
              </a:xfrm>
            </p:grpSpPr>
            <p:sp>
              <p:nvSpPr>
                <p:cNvPr id="14378" name="AutoShape 52"/>
                <p:cNvSpPr/>
                <p:nvPr/>
              </p:nvSpPr>
              <p:spPr>
                <a:xfrm>
                  <a:off x="0" y="0"/>
                  <a:ext cx="1531938" cy="1330325"/>
                </a:xfrm>
                <a:prstGeom prst="hexagon">
                  <a:avLst>
                    <a:gd name="adj" fmla="val 28788"/>
                    <a:gd name="vf" fmla="val 115470"/>
                  </a:avLst>
                </a:prstGeom>
                <a:solidFill>
                  <a:srgbClr val="0161B2">
                    <a:alpha val="43999"/>
                  </a:srgbClr>
                </a:soli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79" name="Oval 19"/>
                <p:cNvSpPr/>
                <p:nvPr/>
              </p:nvSpPr>
              <p:spPr>
                <a:xfrm>
                  <a:off x="216848" y="68489"/>
                  <a:ext cx="1144587" cy="1143000"/>
                </a:xfrm>
                <a:prstGeom prst="ellipse">
                  <a:avLst/>
                </a:prstGeom>
                <a:gradFill rotWithShape="1">
                  <a:gsLst>
                    <a:gs pos="0">
                      <a:srgbClr val="0161B2">
                        <a:alpha val="100000"/>
                      </a:srgbClr>
                    </a:gs>
                    <a:gs pos="100000">
                      <a:srgbClr val="004074">
                        <a:alpha val="100000"/>
                      </a:srgbClr>
                    </a:gs>
                  </a:gsLst>
                  <a:lin ang="18900000" scaled="1"/>
                  <a:tileRect/>
                </a:gra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grpSp>
          <p:sp>
            <p:nvSpPr>
              <p:cNvPr id="14380" name="Oval 20"/>
              <p:cNvSpPr/>
              <p:nvPr/>
            </p:nvSpPr>
            <p:spPr>
              <a:xfrm>
                <a:off x="641268" y="128155"/>
                <a:ext cx="231745" cy="231858"/>
              </a:xfrm>
              <a:prstGeom prst="ellipse">
                <a:avLst/>
              </a:prstGeom>
              <a:solidFill>
                <a:srgbClr val="FFFFFF">
                  <a:alpha val="100000"/>
                </a:srgbClr>
              </a:solidFill>
              <a:ln w="9525">
                <a:noFill/>
              </a:ln>
            </p:spPr>
            <p:txBody>
              <a:bodyPr vert="horz" wrap="none" anchor="ctr"/>
              <a:lstStyle/>
              <a:p>
                <a:pPr lvl="0" algn="ctr"/>
                <a:r>
                  <a:rPr lang="de-DE" altLang="en-US" sz="1000" dirty="0">
                    <a:latin typeface="Arial" panose="020B0604020202020204" pitchFamily="34" charset="0"/>
                    <a:ea typeface="Arial" panose="020B0604020202020204" pitchFamily="34" charset="0"/>
                  </a:rPr>
                  <a:t>1</a:t>
                </a:r>
              </a:p>
            </p:txBody>
          </p:sp>
          <p:sp>
            <p:nvSpPr>
              <p:cNvPr id="14381" name="Text Box 19"/>
              <p:cNvSpPr txBox="1"/>
              <p:nvPr/>
            </p:nvSpPr>
            <p:spPr>
              <a:xfrm>
                <a:off x="216848" y="404039"/>
                <a:ext cx="1108075" cy="731783"/>
              </a:xfrm>
              <a:prstGeom prst="rect">
                <a:avLst/>
              </a:prstGeom>
              <a:noFill/>
              <a:ln w="9525">
                <a:noFill/>
              </a:ln>
            </p:spPr>
            <p:txBody>
              <a:bodyPr vert="horz" wrap="square" lIns="0" tIns="0" rIns="0" bIns="0" anchor="t">
                <a:spAutoFit/>
              </a:bodyPr>
              <a:lstStyle/>
              <a:p>
                <a:pPr lvl="0" algn="ctr" defTabSz="802005" eaLnBrk="0" hangingPunct="0"/>
                <a:r>
                  <a:rPr lang="zh-CN" altLang="en-US" sz="1600" dirty="0">
                    <a:solidFill>
                      <a:schemeClr val="bg1"/>
                    </a:solidFill>
                    <a:latin typeface="Arial" panose="020B0604020202020204" pitchFamily="34" charset="0"/>
                    <a:ea typeface="Arial" panose="020B0604020202020204" pitchFamily="34" charset="0"/>
                  </a:rPr>
                  <a:t>听课</a:t>
                </a:r>
              </a:p>
              <a:p>
                <a:pPr lvl="0" algn="ctr" defTabSz="802005" eaLnBrk="0" hangingPunct="0"/>
                <a:r>
                  <a:rPr lang="zh-CN" altLang="en-US" sz="1600" dirty="0">
                    <a:solidFill>
                      <a:schemeClr val="bg1"/>
                    </a:solidFill>
                    <a:latin typeface="Arial" panose="020B0604020202020204" pitchFamily="34" charset="0"/>
                    <a:ea typeface="Arial" panose="020B0604020202020204" pitchFamily="34" charset="0"/>
                  </a:rPr>
                  <a:t>(视频点播)</a:t>
                </a:r>
              </a:p>
              <a:p>
                <a:pPr lvl="0" algn="ctr" defTabSz="802005" eaLnBrk="0" hangingPunct="0"/>
                <a:r>
                  <a:rPr lang="en-US" altLang="zh-CN" sz="1600" dirty="0">
                    <a:solidFill>
                      <a:srgbClr val="FF0000"/>
                    </a:solidFill>
                    <a:ea typeface="Arial" panose="020B0604020202020204" pitchFamily="34" charset="0"/>
                  </a:rPr>
                  <a:t>40</a:t>
                </a:r>
                <a:r>
                  <a:rPr lang="en-US" altLang="de-DE" sz="1600" dirty="0">
                    <a:solidFill>
                      <a:srgbClr val="FF0000"/>
                    </a:solidFill>
                    <a:latin typeface="Arial" panose="020B0604020202020204" pitchFamily="34" charset="0"/>
                    <a:ea typeface="Arial" panose="020B0604020202020204" pitchFamily="34" charset="0"/>
                  </a:rPr>
                  <a:t>%</a:t>
                </a:r>
              </a:p>
            </p:txBody>
          </p:sp>
        </p:grpSp>
      </p:grpSp>
      <p:grpSp>
        <p:nvGrpSpPr>
          <p:cNvPr id="14382" name="组合 14381"/>
          <p:cNvGrpSpPr/>
          <p:nvPr/>
        </p:nvGrpSpPr>
        <p:grpSpPr>
          <a:xfrm>
            <a:off x="8159115" y="3899916"/>
            <a:ext cx="1578864" cy="1373759"/>
            <a:chOff x="-24454" y="-24379"/>
            <a:chExt cx="1579276" cy="1373475"/>
          </a:xfrm>
        </p:grpSpPr>
        <p:grpSp>
          <p:nvGrpSpPr>
            <p:cNvPr id="14383" name="组合 14382"/>
            <p:cNvGrpSpPr/>
            <p:nvPr/>
          </p:nvGrpSpPr>
          <p:grpSpPr>
            <a:xfrm>
              <a:off x="-24454" y="-24379"/>
              <a:ext cx="1579276" cy="1371316"/>
              <a:chOff x="0" y="0"/>
              <a:chExt cx="1578864" cy="1371600"/>
            </a:xfrm>
          </p:grpSpPr>
          <p:pic>
            <p:nvPicPr>
              <p:cNvPr id="14384" name="AutoShape 10"/>
              <p:cNvPicPr/>
              <p:nvPr/>
            </p:nvPicPr>
            <p:blipFill>
              <a:blip r:embed="rId10"/>
              <a:stretch>
                <a:fillRect/>
              </a:stretch>
            </p:blipFill>
            <p:spPr>
              <a:xfrm>
                <a:off x="0" y="0"/>
                <a:ext cx="1578864" cy="1371600"/>
              </a:xfrm>
              <a:prstGeom prst="rect">
                <a:avLst/>
              </a:prstGeom>
              <a:noFill/>
              <a:ln w="9525">
                <a:noFill/>
              </a:ln>
            </p:spPr>
          </p:pic>
          <p:sp>
            <p:nvSpPr>
              <p:cNvPr id="14385" name="文本框 14384"/>
              <p:cNvSpPr txBox="1"/>
              <p:nvPr/>
            </p:nvSpPr>
            <p:spPr>
              <a:xfrm>
                <a:off x="280684" y="246210"/>
                <a:ext cx="1024228" cy="886684"/>
              </a:xfrm>
              <a:prstGeom prst="rect">
                <a:avLst/>
              </a:prstGeom>
              <a:noFill/>
              <a:ln w="9525">
                <a:noFill/>
              </a:ln>
            </p:spPr>
            <p:txBody>
              <a:bodyPr vert="horz" wrap="none" anchor="ctr"/>
              <a:lstStyle/>
              <a:p>
                <a:pPr lvl="0"/>
                <a:endParaRPr lang="de-DE" altLang="en-US" sz="2000" dirty="0">
                  <a:solidFill>
                    <a:schemeClr val="tx1"/>
                  </a:solidFill>
                  <a:latin typeface="Arial" panose="020B0604020202020204" pitchFamily="34" charset="0"/>
                  <a:ea typeface="宋体" panose="02010600030101010101" pitchFamily="2" charset="-122"/>
                </a:endParaRPr>
              </a:p>
            </p:txBody>
          </p:sp>
        </p:grpSp>
        <p:sp>
          <p:nvSpPr>
            <p:cNvPr id="14386" name="AutoShape 52"/>
            <p:cNvSpPr/>
            <p:nvPr/>
          </p:nvSpPr>
          <p:spPr>
            <a:xfrm>
              <a:off x="1915" y="18771"/>
              <a:ext cx="1531938" cy="1330325"/>
            </a:xfrm>
            <a:prstGeom prst="hexagon">
              <a:avLst>
                <a:gd name="adj" fmla="val 28788"/>
                <a:gd name="vf" fmla="val 115470"/>
              </a:avLst>
            </a:prstGeom>
            <a:solidFill>
              <a:srgbClr val="0161B2">
                <a:alpha val="43999"/>
              </a:srgbClr>
            </a:soli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87" name="Oval 18"/>
            <p:cNvSpPr/>
            <p:nvPr/>
          </p:nvSpPr>
          <p:spPr>
            <a:xfrm>
              <a:off x="187653" y="67983"/>
              <a:ext cx="1144587" cy="1143000"/>
            </a:xfrm>
            <a:prstGeom prst="ellipse">
              <a:avLst/>
            </a:prstGeom>
            <a:gradFill rotWithShape="1">
              <a:gsLst>
                <a:gs pos="0">
                  <a:srgbClr val="0161B2">
                    <a:alpha val="100000"/>
                  </a:srgbClr>
                </a:gs>
                <a:gs pos="100000">
                  <a:srgbClr val="004074">
                    <a:alpha val="100000"/>
                  </a:srgbClr>
                </a:gs>
              </a:gsLst>
              <a:lin ang="18900000" scaled="1"/>
              <a:tileRect/>
            </a:gra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88" name="Oval 22"/>
            <p:cNvSpPr/>
            <p:nvPr/>
          </p:nvSpPr>
          <p:spPr>
            <a:xfrm>
              <a:off x="644693" y="142845"/>
              <a:ext cx="231835" cy="231727"/>
            </a:xfrm>
            <a:prstGeom prst="ellipse">
              <a:avLst/>
            </a:prstGeom>
            <a:solidFill>
              <a:srgbClr val="FFFFFF">
                <a:alpha val="100000"/>
              </a:srgbClr>
            </a:solidFill>
            <a:ln w="9525">
              <a:noFill/>
            </a:ln>
          </p:spPr>
          <p:txBody>
            <a:bodyPr vert="horz" wrap="none" anchor="ctr"/>
            <a:lstStyle/>
            <a:p>
              <a:pPr lvl="0" algn="ctr"/>
              <a:r>
                <a:rPr lang="de-DE" altLang="en-US" sz="1000" dirty="0">
                  <a:latin typeface="Arial" panose="020B0604020202020204" pitchFamily="34" charset="0"/>
                  <a:ea typeface="Arial" panose="020B0604020202020204" pitchFamily="34" charset="0"/>
                </a:rPr>
                <a:t>3</a:t>
              </a:r>
            </a:p>
          </p:txBody>
        </p:sp>
        <p:sp>
          <p:nvSpPr>
            <p:cNvPr id="14389" name="Text Box 19"/>
            <p:cNvSpPr txBox="1"/>
            <p:nvPr/>
          </p:nvSpPr>
          <p:spPr>
            <a:xfrm>
              <a:off x="176540" y="489826"/>
              <a:ext cx="1201738" cy="548527"/>
            </a:xfrm>
            <a:prstGeom prst="rect">
              <a:avLst/>
            </a:prstGeom>
            <a:noFill/>
            <a:ln w="9525">
              <a:noFill/>
            </a:ln>
          </p:spPr>
          <p:txBody>
            <a:bodyPr vert="horz" wrap="square" lIns="0" tIns="0" rIns="0" bIns="0" anchor="t">
              <a:spAutoFit/>
            </a:bodyPr>
            <a:lstStyle/>
            <a:p>
              <a:pPr lvl="0" algn="ctr" defTabSz="802005" eaLnBrk="0" hangingPunct="0"/>
              <a:r>
                <a:rPr lang="en-US" altLang="en-US" sz="1800" dirty="0">
                  <a:solidFill>
                    <a:schemeClr val="bg1"/>
                  </a:solidFill>
                  <a:latin typeface="Arial" panose="020B0604020202020204" pitchFamily="34" charset="0"/>
                  <a:ea typeface="Arial" panose="020B0604020202020204" pitchFamily="34" charset="0"/>
                </a:rPr>
                <a:t>考试</a:t>
              </a:r>
            </a:p>
            <a:p>
              <a:pPr lvl="0" algn="ctr" defTabSz="802005" eaLnBrk="0" hangingPunct="0"/>
              <a:r>
                <a:rPr lang="en-US" altLang="zh-CN" dirty="0">
                  <a:solidFill>
                    <a:srgbClr val="FF0000"/>
                  </a:solidFill>
                  <a:ea typeface="Arial" panose="020B0604020202020204" pitchFamily="34" charset="0"/>
                </a:rPr>
                <a:t>30</a:t>
              </a:r>
              <a:r>
                <a:rPr lang="en-US" altLang="en-US" sz="1800" dirty="0">
                  <a:solidFill>
                    <a:srgbClr val="FF0000"/>
                  </a:solidFill>
                  <a:latin typeface="Arial" panose="020B0604020202020204" pitchFamily="34" charset="0"/>
                  <a:ea typeface="Arial" panose="020B0604020202020204" pitchFamily="34" charset="0"/>
                </a:rPr>
                <a:t>%</a:t>
              </a:r>
            </a:p>
          </p:txBody>
        </p:sp>
      </p:grpSp>
      <p:grpSp>
        <p:nvGrpSpPr>
          <p:cNvPr id="14390" name="组合 14389"/>
          <p:cNvGrpSpPr/>
          <p:nvPr/>
        </p:nvGrpSpPr>
        <p:grpSpPr>
          <a:xfrm>
            <a:off x="5860923" y="3899916"/>
            <a:ext cx="1584960" cy="1371600"/>
            <a:chOff x="-12827" y="-22803"/>
            <a:chExt cx="1584960" cy="1371988"/>
          </a:xfrm>
        </p:grpSpPr>
        <p:grpSp>
          <p:nvGrpSpPr>
            <p:cNvPr id="14391" name="组合 14390"/>
            <p:cNvGrpSpPr/>
            <p:nvPr/>
          </p:nvGrpSpPr>
          <p:grpSpPr>
            <a:xfrm>
              <a:off x="-12827" y="-22803"/>
              <a:ext cx="1584960" cy="1371988"/>
              <a:chOff x="0" y="0"/>
              <a:chExt cx="1584960" cy="1371600"/>
            </a:xfrm>
          </p:grpSpPr>
          <p:pic>
            <p:nvPicPr>
              <p:cNvPr id="14392" name="AutoShape 7"/>
              <p:cNvPicPr/>
              <p:nvPr/>
            </p:nvPicPr>
            <p:blipFill>
              <a:blip r:embed="rId11"/>
              <a:stretch>
                <a:fillRect/>
              </a:stretch>
            </p:blipFill>
            <p:spPr>
              <a:xfrm>
                <a:off x="0" y="0"/>
                <a:ext cx="1584960" cy="1371600"/>
              </a:xfrm>
              <a:prstGeom prst="rect">
                <a:avLst/>
              </a:prstGeom>
              <a:noFill/>
              <a:ln w="9525">
                <a:noFill/>
              </a:ln>
            </p:spPr>
          </p:pic>
          <p:sp>
            <p:nvSpPr>
              <p:cNvPr id="14393" name="文本框 14392"/>
              <p:cNvSpPr txBox="1"/>
              <p:nvPr/>
            </p:nvSpPr>
            <p:spPr>
              <a:xfrm>
                <a:off x="283826" y="246624"/>
                <a:ext cx="1024767" cy="886485"/>
              </a:xfrm>
              <a:prstGeom prst="rect">
                <a:avLst/>
              </a:prstGeom>
              <a:noFill/>
              <a:ln w="9525">
                <a:noFill/>
              </a:ln>
            </p:spPr>
            <p:txBody>
              <a:bodyPr vert="horz" wrap="none" anchor="ctr"/>
              <a:lstStyle/>
              <a:p>
                <a:pPr lvl="0"/>
                <a:endParaRPr lang="de-DE" altLang="en-US" sz="2000" dirty="0">
                  <a:solidFill>
                    <a:schemeClr val="tx1"/>
                  </a:solidFill>
                  <a:latin typeface="Arial" panose="020B0604020202020204" pitchFamily="34" charset="0"/>
                  <a:ea typeface="宋体" panose="02010600030101010101" pitchFamily="2" charset="-122"/>
                </a:endParaRPr>
              </a:p>
            </p:txBody>
          </p:sp>
        </p:grpSp>
        <p:sp>
          <p:nvSpPr>
            <p:cNvPr id="14394" name="AutoShape 53"/>
            <p:cNvSpPr/>
            <p:nvPr/>
          </p:nvSpPr>
          <p:spPr>
            <a:xfrm>
              <a:off x="0" y="0"/>
              <a:ext cx="1554163" cy="1331912"/>
            </a:xfrm>
            <a:prstGeom prst="hexagon">
              <a:avLst>
                <a:gd name="adj" fmla="val 29171"/>
                <a:gd name="vf" fmla="val 115470"/>
              </a:avLst>
            </a:prstGeom>
            <a:solidFill>
              <a:srgbClr val="0161B2">
                <a:alpha val="43999"/>
              </a:srgbClr>
            </a:soli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95" name="Oval 16"/>
            <p:cNvSpPr/>
            <p:nvPr/>
          </p:nvSpPr>
          <p:spPr>
            <a:xfrm>
              <a:off x="214313" y="58737"/>
              <a:ext cx="1144587" cy="1144588"/>
            </a:xfrm>
            <a:prstGeom prst="ellipse">
              <a:avLst/>
            </a:prstGeom>
            <a:gradFill rotWithShape="1">
              <a:gsLst>
                <a:gs pos="0">
                  <a:srgbClr val="0161B2">
                    <a:alpha val="100000"/>
                  </a:srgbClr>
                </a:gs>
                <a:gs pos="100000">
                  <a:srgbClr val="004074">
                    <a:alpha val="100000"/>
                  </a:srgbClr>
                </a:gs>
              </a:gsLst>
              <a:lin ang="18900000" scaled="1"/>
              <a:tileRect/>
            </a:gradFill>
            <a:ln w="9525">
              <a:noFill/>
            </a:ln>
          </p:spPr>
          <p:txBody>
            <a:bodyPr vert="horz" wrap="none" anchor="ctr"/>
            <a:lstStyle/>
            <a:p>
              <a:pPr lvl="0"/>
              <a:endParaRPr lang="zh-CN" altLang="en-US" dirty="0">
                <a:latin typeface="Arial" panose="020B0604020202020204" pitchFamily="34" charset="0"/>
                <a:ea typeface="宋体" panose="02010600030101010101" pitchFamily="2" charset="-122"/>
              </a:endParaRPr>
            </a:p>
          </p:txBody>
        </p:sp>
        <p:sp>
          <p:nvSpPr>
            <p:cNvPr id="14396" name="Oval 21"/>
            <p:cNvSpPr/>
            <p:nvPr/>
          </p:nvSpPr>
          <p:spPr>
            <a:xfrm>
              <a:off x="663575" y="147679"/>
              <a:ext cx="231775" cy="231841"/>
            </a:xfrm>
            <a:prstGeom prst="ellipse">
              <a:avLst/>
            </a:prstGeom>
            <a:solidFill>
              <a:srgbClr val="FFFFFF">
                <a:alpha val="100000"/>
              </a:srgbClr>
            </a:solidFill>
            <a:ln w="9525">
              <a:noFill/>
            </a:ln>
          </p:spPr>
          <p:txBody>
            <a:bodyPr vert="horz" wrap="none" anchor="ctr"/>
            <a:lstStyle/>
            <a:p>
              <a:pPr lvl="0" algn="ctr"/>
              <a:r>
                <a:rPr lang="de-DE" altLang="en-US" sz="1000" dirty="0">
                  <a:latin typeface="Arial" panose="020B0604020202020204" pitchFamily="34" charset="0"/>
                  <a:ea typeface="Arial" panose="020B0604020202020204" pitchFamily="34" charset="0"/>
                </a:rPr>
                <a:t>2</a:t>
              </a:r>
            </a:p>
          </p:txBody>
        </p:sp>
        <p:sp>
          <p:nvSpPr>
            <p:cNvPr id="14397" name="Text Box 19"/>
            <p:cNvSpPr txBox="1"/>
            <p:nvPr/>
          </p:nvSpPr>
          <p:spPr>
            <a:xfrm>
              <a:off x="387350" y="492376"/>
              <a:ext cx="790575" cy="554155"/>
            </a:xfrm>
            <a:prstGeom prst="rect">
              <a:avLst/>
            </a:prstGeom>
            <a:noFill/>
            <a:ln w="9525">
              <a:noFill/>
            </a:ln>
          </p:spPr>
          <p:txBody>
            <a:bodyPr vert="horz" wrap="square" lIns="0" tIns="0" rIns="0" bIns="0" anchor="t">
              <a:spAutoFit/>
            </a:bodyPr>
            <a:lstStyle/>
            <a:p>
              <a:pPr lvl="0" algn="ctr" defTabSz="802005" eaLnBrk="0" hangingPunct="0"/>
              <a:r>
                <a:rPr lang="zh-CN" altLang="en-US" dirty="0">
                  <a:solidFill>
                    <a:schemeClr val="bg1"/>
                  </a:solidFill>
                  <a:ea typeface="Arial" panose="020B0604020202020204" pitchFamily="34" charset="0"/>
                </a:rPr>
                <a:t>测验</a:t>
              </a:r>
              <a:r>
                <a:rPr lang="en-US" altLang="zh-CN" dirty="0">
                  <a:solidFill>
                    <a:srgbClr val="FF0000"/>
                  </a:solidFill>
                  <a:ea typeface="Arial" panose="020B0604020202020204" pitchFamily="34" charset="0"/>
                </a:rPr>
                <a:t>30</a:t>
              </a:r>
              <a:r>
                <a:rPr lang="en-US" altLang="en-US" sz="1800" dirty="0">
                  <a:solidFill>
                    <a:srgbClr val="FF0000"/>
                  </a:solidFill>
                  <a:latin typeface="Arial" panose="020B0604020202020204" pitchFamily="34" charset="0"/>
                  <a:ea typeface="Arial" panose="020B0604020202020204" pitchFamily="34" charset="0"/>
                </a:rPr>
                <a:t>%</a:t>
              </a:r>
            </a:p>
          </p:txBody>
        </p:sp>
      </p:grpSp>
      <p:sp>
        <p:nvSpPr>
          <p:cNvPr id="14398" name="标题 14397"/>
          <p:cNvSpPr>
            <a:spLocks noGrp="1"/>
          </p:cNvSpPr>
          <p:nvPr>
            <p:ph type="title"/>
          </p:nvPr>
        </p:nvSpPr>
        <p:spPr>
          <a:xfrm>
            <a:off x="591503" y="666750"/>
            <a:ext cx="10885487" cy="700088"/>
          </a:xfrm>
        </p:spPr>
        <p:txBody>
          <a:bodyPr vert="horz" wrap="square" anchor="b"/>
          <a:lstStyle/>
          <a:p>
            <a:r>
              <a:rPr lang="zh-CN" altLang="en-US" b="1" dirty="0"/>
              <a:t>如何在大学生文化素质教育云平台学习？</a:t>
            </a:r>
          </a:p>
        </p:txBody>
      </p:sp>
    </p:spTree>
    <p:extLst>
      <p:ext uri="{BB962C8B-B14F-4D97-AF65-F5344CB8AC3E}">
        <p14:creationId xmlns:p14="http://schemas.microsoft.com/office/powerpoint/2010/main" val="34527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par>
                                <p:cTn id="8" presetID="22" presetClass="entr" presetSubtype="8"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wipe(left)">
                                      <p:cBhvr>
                                        <p:cTn id="10" dur="500"/>
                                        <p:tgtEl>
                                          <p:spTgt spid="14338"/>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14344"/>
                                        </p:tgtEl>
                                        <p:attrNameLst>
                                          <p:attrName>style.visibility</p:attrName>
                                        </p:attrNameLst>
                                      </p:cBhvr>
                                      <p:to>
                                        <p:strVal val="visible"/>
                                      </p:to>
                                    </p:set>
                                    <p:animEffect transition="in" filter="circle(in)">
                                      <p:cBhvr>
                                        <p:cTn id="14" dur="1000"/>
                                        <p:tgtEl>
                                          <p:spTgt spid="1434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4343"/>
                                        </p:tgtEl>
                                        <p:attrNameLst>
                                          <p:attrName>style.visibility</p:attrName>
                                        </p:attrNameLst>
                                      </p:cBhvr>
                                      <p:to>
                                        <p:strVal val="visible"/>
                                      </p:to>
                                    </p:set>
                                    <p:animEffect transition="in" filter="fade">
                                      <p:cBhvr>
                                        <p:cTn id="18" dur="500"/>
                                        <p:tgtEl>
                                          <p:spTgt spid="143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72"/>
                                        </p:tgtEl>
                                        <p:attrNameLst>
                                          <p:attrName>style.visibility</p:attrName>
                                        </p:attrNameLst>
                                      </p:cBhvr>
                                      <p:to>
                                        <p:strVal val="visible"/>
                                      </p:to>
                                    </p:set>
                                    <p:anim calcmode="lin" valueType="num">
                                      <p:cBhvr>
                                        <p:cTn id="23" dur="500" fill="hold"/>
                                        <p:tgtEl>
                                          <p:spTgt spid="14372"/>
                                        </p:tgtEl>
                                        <p:attrNameLst>
                                          <p:attrName>ppt_w</p:attrName>
                                        </p:attrNameLst>
                                      </p:cBhvr>
                                      <p:tavLst>
                                        <p:tav tm="0">
                                          <p:val>
                                            <p:fltVal val="0"/>
                                          </p:val>
                                        </p:tav>
                                        <p:tav tm="100000">
                                          <p:val>
                                            <p:strVal val="#ppt_w"/>
                                          </p:val>
                                        </p:tav>
                                      </p:tavLst>
                                    </p:anim>
                                    <p:anim calcmode="lin" valueType="num">
                                      <p:cBhvr>
                                        <p:cTn id="24" dur="500" fill="hold"/>
                                        <p:tgtEl>
                                          <p:spTgt spid="14372"/>
                                        </p:tgtEl>
                                        <p:attrNameLst>
                                          <p:attrName>ppt_h</p:attrName>
                                        </p:attrNameLst>
                                      </p:cBhvr>
                                      <p:tavLst>
                                        <p:tav tm="0">
                                          <p:val>
                                            <p:fltVal val="0"/>
                                          </p:val>
                                        </p:tav>
                                        <p:tav tm="100000">
                                          <p:val>
                                            <p:strVal val="#ppt_h"/>
                                          </p:val>
                                        </p:tav>
                                      </p:tavLst>
                                    </p:anim>
                                    <p:animEffect transition="in" filter="fade">
                                      <p:cBhvr>
                                        <p:cTn id="25" dur="500"/>
                                        <p:tgtEl>
                                          <p:spTgt spid="1437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390"/>
                                        </p:tgtEl>
                                        <p:attrNameLst>
                                          <p:attrName>style.visibility</p:attrName>
                                        </p:attrNameLst>
                                      </p:cBhvr>
                                      <p:to>
                                        <p:strVal val="visible"/>
                                      </p:to>
                                    </p:set>
                                    <p:anim calcmode="lin" valueType="num">
                                      <p:cBhvr>
                                        <p:cTn id="30" dur="500" fill="hold"/>
                                        <p:tgtEl>
                                          <p:spTgt spid="14390"/>
                                        </p:tgtEl>
                                        <p:attrNameLst>
                                          <p:attrName>ppt_w</p:attrName>
                                        </p:attrNameLst>
                                      </p:cBhvr>
                                      <p:tavLst>
                                        <p:tav tm="0">
                                          <p:val>
                                            <p:fltVal val="0"/>
                                          </p:val>
                                        </p:tav>
                                        <p:tav tm="100000">
                                          <p:val>
                                            <p:strVal val="#ppt_w"/>
                                          </p:val>
                                        </p:tav>
                                      </p:tavLst>
                                    </p:anim>
                                    <p:anim calcmode="lin" valueType="num">
                                      <p:cBhvr>
                                        <p:cTn id="31" dur="500" fill="hold"/>
                                        <p:tgtEl>
                                          <p:spTgt spid="14390"/>
                                        </p:tgtEl>
                                        <p:attrNameLst>
                                          <p:attrName>ppt_h</p:attrName>
                                        </p:attrNameLst>
                                      </p:cBhvr>
                                      <p:tavLst>
                                        <p:tav tm="0">
                                          <p:val>
                                            <p:fltVal val="0"/>
                                          </p:val>
                                        </p:tav>
                                        <p:tav tm="100000">
                                          <p:val>
                                            <p:strVal val="#ppt_h"/>
                                          </p:val>
                                        </p:tav>
                                      </p:tavLst>
                                    </p:anim>
                                    <p:animEffect transition="in" filter="fade">
                                      <p:cBhvr>
                                        <p:cTn id="32" dur="500"/>
                                        <p:tgtEl>
                                          <p:spTgt spid="1439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82"/>
                                        </p:tgtEl>
                                        <p:attrNameLst>
                                          <p:attrName>style.visibility</p:attrName>
                                        </p:attrNameLst>
                                      </p:cBhvr>
                                      <p:to>
                                        <p:strVal val="visible"/>
                                      </p:to>
                                    </p:set>
                                    <p:anim calcmode="lin" valueType="num">
                                      <p:cBhvr>
                                        <p:cTn id="37" dur="500" fill="hold"/>
                                        <p:tgtEl>
                                          <p:spTgt spid="14382"/>
                                        </p:tgtEl>
                                        <p:attrNameLst>
                                          <p:attrName>ppt_w</p:attrName>
                                        </p:attrNameLst>
                                      </p:cBhvr>
                                      <p:tavLst>
                                        <p:tav tm="0">
                                          <p:val>
                                            <p:fltVal val="0"/>
                                          </p:val>
                                        </p:tav>
                                        <p:tav tm="100000">
                                          <p:val>
                                            <p:strVal val="#ppt_w"/>
                                          </p:val>
                                        </p:tav>
                                      </p:tavLst>
                                    </p:anim>
                                    <p:anim calcmode="lin" valueType="num">
                                      <p:cBhvr>
                                        <p:cTn id="38" dur="500" fill="hold"/>
                                        <p:tgtEl>
                                          <p:spTgt spid="14382"/>
                                        </p:tgtEl>
                                        <p:attrNameLst>
                                          <p:attrName>ppt_h</p:attrName>
                                        </p:attrNameLst>
                                      </p:cBhvr>
                                      <p:tavLst>
                                        <p:tav tm="0">
                                          <p:val>
                                            <p:fltVal val="0"/>
                                          </p:val>
                                        </p:tav>
                                        <p:tav tm="100000">
                                          <p:val>
                                            <p:strVal val="#ppt_h"/>
                                          </p:val>
                                        </p:tav>
                                      </p:tavLst>
                                    </p:anim>
                                    <p:animEffect transition="in" filter="fade">
                                      <p:cBhvr>
                                        <p:cTn id="39" dur="500"/>
                                        <p:tgtEl>
                                          <p:spTgt spid="1438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365"/>
                                        </p:tgtEl>
                                        <p:attrNameLst>
                                          <p:attrName>style.visibility</p:attrName>
                                        </p:attrNameLst>
                                      </p:cBhvr>
                                      <p:to>
                                        <p:strVal val="visible"/>
                                      </p:to>
                                    </p:set>
                                    <p:anim calcmode="lin" valueType="num">
                                      <p:cBhvr>
                                        <p:cTn id="44" dur="500" fill="hold"/>
                                        <p:tgtEl>
                                          <p:spTgt spid="14365"/>
                                        </p:tgtEl>
                                        <p:attrNameLst>
                                          <p:attrName>ppt_w</p:attrName>
                                        </p:attrNameLst>
                                      </p:cBhvr>
                                      <p:tavLst>
                                        <p:tav tm="0">
                                          <p:val>
                                            <p:fltVal val="0"/>
                                          </p:val>
                                        </p:tav>
                                        <p:tav tm="100000">
                                          <p:val>
                                            <p:strVal val="#ppt_w"/>
                                          </p:val>
                                        </p:tav>
                                      </p:tavLst>
                                    </p:anim>
                                    <p:anim calcmode="lin" valueType="num">
                                      <p:cBhvr>
                                        <p:cTn id="45" dur="500" fill="hold"/>
                                        <p:tgtEl>
                                          <p:spTgt spid="14365"/>
                                        </p:tgtEl>
                                        <p:attrNameLst>
                                          <p:attrName>ppt_h</p:attrName>
                                        </p:attrNameLst>
                                      </p:cBhvr>
                                      <p:tavLst>
                                        <p:tav tm="0">
                                          <p:val>
                                            <p:fltVal val="0"/>
                                          </p:val>
                                        </p:tav>
                                        <p:tav tm="100000">
                                          <p:val>
                                            <p:strVal val="#ppt_h"/>
                                          </p:val>
                                        </p:tav>
                                      </p:tavLst>
                                    </p:anim>
                                    <p:animEffect transition="in" filter="fade">
                                      <p:cBhvr>
                                        <p:cTn id="46" dur="500"/>
                                        <p:tgtEl>
                                          <p:spTgt spid="1436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353"/>
                                        </p:tgtEl>
                                        <p:attrNameLst>
                                          <p:attrName>style.visibility</p:attrName>
                                        </p:attrNameLst>
                                      </p:cBhvr>
                                      <p:to>
                                        <p:strVal val="visible"/>
                                      </p:to>
                                    </p:set>
                                    <p:anim calcmode="lin" valueType="num">
                                      <p:cBhvr>
                                        <p:cTn id="51" dur="500" fill="hold"/>
                                        <p:tgtEl>
                                          <p:spTgt spid="14353"/>
                                        </p:tgtEl>
                                        <p:attrNameLst>
                                          <p:attrName>ppt_w</p:attrName>
                                        </p:attrNameLst>
                                      </p:cBhvr>
                                      <p:tavLst>
                                        <p:tav tm="0">
                                          <p:val>
                                            <p:fltVal val="0"/>
                                          </p:val>
                                        </p:tav>
                                        <p:tav tm="100000">
                                          <p:val>
                                            <p:strVal val="#ppt_w"/>
                                          </p:val>
                                        </p:tav>
                                      </p:tavLst>
                                    </p:anim>
                                    <p:anim calcmode="lin" valueType="num">
                                      <p:cBhvr>
                                        <p:cTn id="52" dur="500" fill="hold"/>
                                        <p:tgtEl>
                                          <p:spTgt spid="14353"/>
                                        </p:tgtEl>
                                        <p:attrNameLst>
                                          <p:attrName>ppt_h</p:attrName>
                                        </p:attrNameLst>
                                      </p:cBhvr>
                                      <p:tavLst>
                                        <p:tav tm="0">
                                          <p:val>
                                            <p:fltVal val="0"/>
                                          </p:val>
                                        </p:tav>
                                        <p:tav tm="100000">
                                          <p:val>
                                            <p:strVal val="#ppt_h"/>
                                          </p:val>
                                        </p:tav>
                                      </p:tavLst>
                                    </p:anim>
                                    <p:animEffect transition="in" filter="fade">
                                      <p:cBhvr>
                                        <p:cTn id="53" dur="500"/>
                                        <p:tgtEl>
                                          <p:spTgt spid="1435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347"/>
                                        </p:tgtEl>
                                        <p:attrNameLst>
                                          <p:attrName>style.visibility</p:attrName>
                                        </p:attrNameLst>
                                      </p:cBhvr>
                                      <p:to>
                                        <p:strVal val="visible"/>
                                      </p:to>
                                    </p:set>
                                    <p:anim calcmode="lin" valueType="num">
                                      <p:cBhvr>
                                        <p:cTn id="58" dur="500" fill="hold"/>
                                        <p:tgtEl>
                                          <p:spTgt spid="14347"/>
                                        </p:tgtEl>
                                        <p:attrNameLst>
                                          <p:attrName>ppt_w</p:attrName>
                                        </p:attrNameLst>
                                      </p:cBhvr>
                                      <p:tavLst>
                                        <p:tav tm="0">
                                          <p:val>
                                            <p:fltVal val="0"/>
                                          </p:val>
                                        </p:tav>
                                        <p:tav tm="100000">
                                          <p:val>
                                            <p:strVal val="#ppt_w"/>
                                          </p:val>
                                        </p:tav>
                                      </p:tavLst>
                                    </p:anim>
                                    <p:anim calcmode="lin" valueType="num">
                                      <p:cBhvr>
                                        <p:cTn id="59" dur="500" fill="hold"/>
                                        <p:tgtEl>
                                          <p:spTgt spid="14347"/>
                                        </p:tgtEl>
                                        <p:attrNameLst>
                                          <p:attrName>ppt_h</p:attrName>
                                        </p:attrNameLst>
                                      </p:cBhvr>
                                      <p:tavLst>
                                        <p:tav tm="0">
                                          <p:val>
                                            <p:fltVal val="0"/>
                                          </p:val>
                                        </p:tav>
                                        <p:tav tm="100000">
                                          <p:val>
                                            <p:strVal val="#ppt_h"/>
                                          </p:val>
                                        </p:tav>
                                      </p:tavLst>
                                    </p:anim>
                                    <p:animEffect transition="in" filter="fade">
                                      <p:cBhvr>
                                        <p:cTn id="60" dur="500"/>
                                        <p:tgtEl>
                                          <p:spTgt spid="143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359"/>
                                        </p:tgtEl>
                                        <p:attrNameLst>
                                          <p:attrName>style.visibility</p:attrName>
                                        </p:attrNameLst>
                                      </p:cBhvr>
                                      <p:to>
                                        <p:strVal val="visible"/>
                                      </p:to>
                                    </p:set>
                                    <p:anim calcmode="lin" valueType="num">
                                      <p:cBhvr>
                                        <p:cTn id="65" dur="500" fill="hold"/>
                                        <p:tgtEl>
                                          <p:spTgt spid="14359"/>
                                        </p:tgtEl>
                                        <p:attrNameLst>
                                          <p:attrName>ppt_w</p:attrName>
                                        </p:attrNameLst>
                                      </p:cBhvr>
                                      <p:tavLst>
                                        <p:tav tm="0">
                                          <p:val>
                                            <p:fltVal val="0"/>
                                          </p:val>
                                        </p:tav>
                                        <p:tav tm="100000">
                                          <p:val>
                                            <p:strVal val="#ppt_w"/>
                                          </p:val>
                                        </p:tav>
                                      </p:tavLst>
                                    </p:anim>
                                    <p:anim calcmode="lin" valueType="num">
                                      <p:cBhvr>
                                        <p:cTn id="66" dur="500" fill="hold"/>
                                        <p:tgtEl>
                                          <p:spTgt spid="14359"/>
                                        </p:tgtEl>
                                        <p:attrNameLst>
                                          <p:attrName>ppt_h</p:attrName>
                                        </p:attrNameLst>
                                      </p:cBhvr>
                                      <p:tavLst>
                                        <p:tav tm="0">
                                          <p:val>
                                            <p:fltVal val="0"/>
                                          </p:val>
                                        </p:tav>
                                        <p:tav tm="100000">
                                          <p:val>
                                            <p:strVal val="#ppt_h"/>
                                          </p:val>
                                        </p:tav>
                                      </p:tavLst>
                                    </p:anim>
                                    <p:animEffect transition="in" filter="fade">
                                      <p:cBhvr>
                                        <p:cTn id="67" dur="5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5" name="组合 7"/>
          <p:cNvGrpSpPr/>
          <p:nvPr/>
        </p:nvGrpSpPr>
        <p:grpSpPr bwMode="auto">
          <a:xfrm>
            <a:off x="5182855" y="829363"/>
            <a:ext cx="775985" cy="1042581"/>
            <a:chOff x="1846052" y="4291641"/>
            <a:chExt cx="559011" cy="751325"/>
          </a:xfrm>
        </p:grpSpPr>
        <p:cxnSp>
          <p:nvCxnSpPr>
            <p:cNvPr id="7" name="直接连接符 6"/>
            <p:cNvCxnSpPr/>
            <p:nvPr/>
          </p:nvCxnSpPr>
          <p:spPr>
            <a:xfrm>
              <a:off x="1863200" y="4538652"/>
              <a:ext cx="0" cy="504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波形 4"/>
            <p:cNvSpPr/>
            <p:nvPr/>
          </p:nvSpPr>
          <p:spPr>
            <a:xfrm>
              <a:off x="1846052" y="4291641"/>
              <a:ext cx="559011" cy="442561"/>
            </a:xfrm>
            <a:prstGeom prst="wave">
              <a:avLst>
                <a:gd name="adj1" fmla="val 12116"/>
                <a:gd name="adj2" fmla="val 0"/>
              </a:avLst>
            </a:prstGeom>
            <a:solidFill>
              <a:srgbClr val="006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77156" name="组合 8"/>
          <p:cNvGrpSpPr/>
          <p:nvPr/>
        </p:nvGrpSpPr>
        <p:grpSpPr bwMode="auto">
          <a:xfrm>
            <a:off x="8738558" y="829363"/>
            <a:ext cx="775985" cy="1042581"/>
            <a:chOff x="1846052" y="4291641"/>
            <a:chExt cx="559011" cy="751325"/>
          </a:xfrm>
        </p:grpSpPr>
        <p:cxnSp>
          <p:nvCxnSpPr>
            <p:cNvPr id="10" name="直接连接符 9"/>
            <p:cNvCxnSpPr/>
            <p:nvPr/>
          </p:nvCxnSpPr>
          <p:spPr>
            <a:xfrm>
              <a:off x="1863200" y="4538652"/>
              <a:ext cx="0" cy="504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波形 10"/>
            <p:cNvSpPr/>
            <p:nvPr/>
          </p:nvSpPr>
          <p:spPr>
            <a:xfrm>
              <a:off x="1846052" y="4291641"/>
              <a:ext cx="559011" cy="442561"/>
            </a:xfrm>
            <a:prstGeom prst="wave">
              <a:avLst>
                <a:gd name="adj1" fmla="val 12116"/>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3" name="文本框 12"/>
          <p:cNvSpPr txBox="1">
            <a:spLocks noChangeArrowheads="1"/>
          </p:cNvSpPr>
          <p:nvPr/>
        </p:nvSpPr>
        <p:spPr bwMode="auto">
          <a:xfrm>
            <a:off x="1297812" y="4541711"/>
            <a:ext cx="96566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2" charset="0"/>
                <a:ea typeface="楷体" panose="02010609060101010101" pitchFamily="1" charset="-122"/>
              </a:defRPr>
            </a:lvl1pPr>
            <a:lvl2pPr marL="742950" indent="-285750">
              <a:defRPr>
                <a:solidFill>
                  <a:schemeClr val="tx1"/>
                </a:solidFill>
                <a:latin typeface="Times New Roman" panose="02020603050405020304" pitchFamily="2" charset="0"/>
                <a:ea typeface="楷体" panose="02010609060101010101" pitchFamily="1" charset="-122"/>
              </a:defRPr>
            </a:lvl2pPr>
            <a:lvl3pPr marL="1143000" indent="-228600">
              <a:defRPr>
                <a:solidFill>
                  <a:schemeClr val="tx1"/>
                </a:solidFill>
                <a:latin typeface="Times New Roman" panose="02020603050405020304" pitchFamily="2" charset="0"/>
                <a:ea typeface="楷体" panose="02010609060101010101" pitchFamily="1" charset="-122"/>
              </a:defRPr>
            </a:lvl3pPr>
            <a:lvl4pPr marL="1600200" indent="-228600">
              <a:defRPr>
                <a:solidFill>
                  <a:schemeClr val="tx1"/>
                </a:solidFill>
                <a:latin typeface="Times New Roman" panose="02020603050405020304" pitchFamily="2" charset="0"/>
                <a:ea typeface="楷体" panose="02010609060101010101" pitchFamily="1" charset="-122"/>
              </a:defRPr>
            </a:lvl4pPr>
            <a:lvl5pPr marL="2057400" indent="-228600">
              <a:defRPr>
                <a:solidFill>
                  <a:schemeClr val="tx1"/>
                </a:solidFill>
                <a:latin typeface="Times New Roman" panose="02020603050405020304" pitchFamily="2" charset="0"/>
                <a:ea typeface="楷体" panose="02010609060101010101" pitchFamily="1" charset="-122"/>
              </a:defRPr>
            </a:lvl5pPr>
            <a:lvl6pPr marL="25146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6pPr>
            <a:lvl7pPr marL="29718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7pPr>
            <a:lvl8pPr marL="34290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8pPr>
            <a:lvl9pPr marL="38862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考试时间：</a:t>
            </a:r>
            <a:r>
              <a:rPr kumimoji="0" lang="en-US" altLang="zh-CN"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10</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月</a:t>
            </a:r>
            <a:r>
              <a:rPr kumimoji="0" lang="en-US" altLang="zh-CN" sz="4800" b="1" i="0" u="none" strike="noStrike" kern="0" cap="none" spc="0" normalizeH="0" baseline="0" noProof="0" dirty="0" smtClean="0">
                <a:ln>
                  <a:noFill/>
                </a:ln>
                <a:solidFill>
                  <a:schemeClr val="tx1"/>
                </a:solidFill>
                <a:effectLst/>
                <a:uLnTx/>
                <a:uFillTx/>
                <a:latin typeface="Times New Roman" panose="02020603050405020304" pitchFamily="2" charset="0"/>
                <a:ea typeface="楷体" panose="02010609060101010101" pitchFamily="1" charset="-122"/>
              </a:rPr>
              <a:t>14</a:t>
            </a:r>
            <a:r>
              <a:rPr lang="zh-CN" altLang="en-US" sz="4800" b="1" kern="0" dirty="0"/>
              <a:t>日</a:t>
            </a:r>
            <a:r>
              <a:rPr kumimoji="0" lang="en-US" altLang="zh-CN" sz="4800" b="1" i="0" u="none" strike="noStrike" kern="0" cap="none" spc="0" normalizeH="0" baseline="0" noProof="0" dirty="0" smtClean="0">
                <a:ln>
                  <a:noFill/>
                </a:ln>
                <a:solidFill>
                  <a:schemeClr val="tx1"/>
                </a:solidFill>
                <a:effectLst/>
                <a:uLnTx/>
                <a:uFillTx/>
                <a:latin typeface="Times New Roman" panose="02020603050405020304" pitchFamily="2" charset="0"/>
                <a:ea typeface="楷体" panose="02010609060101010101" pitchFamily="1" charset="-122"/>
              </a:rPr>
              <a:t>—— </a:t>
            </a:r>
            <a:r>
              <a:rPr kumimoji="0" lang="en-US" altLang="zh-CN"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12</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月</a:t>
            </a:r>
            <a:r>
              <a:rPr kumimoji="0" lang="en-US" altLang="zh-CN"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30</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日</a:t>
            </a:r>
          </a:p>
        </p:txBody>
      </p:sp>
      <p:sp>
        <p:nvSpPr>
          <p:cNvPr id="2" name="矩形 1">
            <a:extLst>
              <a:ext uri="{FF2B5EF4-FFF2-40B4-BE49-F238E27FC236}">
                <a16:creationId xmlns="" xmlns:a16="http://schemas.microsoft.com/office/drawing/2014/main" id="{B68821BA-F29E-4D7C-AD53-1773D3CD1C61}"/>
              </a:ext>
            </a:extLst>
          </p:cNvPr>
          <p:cNvSpPr/>
          <p:nvPr/>
        </p:nvSpPr>
        <p:spPr>
          <a:xfrm>
            <a:off x="2626140" y="5696120"/>
            <a:ext cx="7249100" cy="646331"/>
          </a:xfrm>
          <a:prstGeom prst="rect">
            <a:avLst/>
          </a:prstGeom>
        </p:spPr>
        <p:txBody>
          <a:bodyPr wrap="none">
            <a:spAutoFit/>
          </a:bodyPr>
          <a:lstStyle/>
          <a:p>
            <a:pPr indent="304800">
              <a:lnSpc>
                <a:spcPct val="150000"/>
              </a:lnSpc>
              <a:spcAft>
                <a:spcPts val="0"/>
              </a:spcAft>
            </a:pPr>
            <a:r>
              <a:rPr lang="zh-CN" altLang="zh-CN" sz="2400" b="1" kern="100" dirty="0">
                <a:solidFill>
                  <a:srgbClr val="FF0000"/>
                </a:solidFill>
                <a:latin typeface="Calibri" panose="020F0502020204030204" pitchFamily="34" charset="0"/>
                <a:cs typeface="Times New Roman" panose="02020603050405020304" pitchFamily="18" charset="0"/>
              </a:rPr>
              <a:t>※请</a:t>
            </a:r>
            <a:r>
              <a:rPr lang="zh-CN" altLang="en-US" sz="2400" b="1" kern="100" dirty="0">
                <a:solidFill>
                  <a:srgbClr val="FF0000"/>
                </a:solidFill>
                <a:latin typeface="Calibri" panose="020F0502020204030204" pitchFamily="34" charset="0"/>
                <a:cs typeface="Times New Roman" panose="02020603050405020304" pitchFamily="18" charset="0"/>
              </a:rPr>
              <a:t>同学们</a:t>
            </a:r>
            <a:r>
              <a:rPr lang="zh-CN" altLang="zh-CN" sz="2400" b="1" kern="100" dirty="0">
                <a:solidFill>
                  <a:srgbClr val="FF0000"/>
                </a:solidFill>
                <a:latin typeface="Calibri" panose="020F0502020204030204" pitchFamily="34" charset="0"/>
                <a:cs typeface="Times New Roman" panose="02020603050405020304" pitchFamily="18" charset="0"/>
              </a:rPr>
              <a:t>牢记时间截点，以免错过学习和考试。</a:t>
            </a:r>
            <a:endParaRPr lang="zh-CN" altLang="zh-CN" sz="2400" kern="100" dirty="0">
              <a:latin typeface="Calibri" panose="020F0502020204030204" pitchFamily="34" charset="0"/>
              <a:cs typeface="Times New Roman" panose="02020603050405020304" pitchFamily="18" charset="0"/>
            </a:endParaRPr>
          </a:p>
        </p:txBody>
      </p:sp>
      <p:sp>
        <p:nvSpPr>
          <p:cNvPr id="16" name="文本框 15">
            <a:extLst>
              <a:ext uri="{FF2B5EF4-FFF2-40B4-BE49-F238E27FC236}">
                <a16:creationId xmlns="" xmlns:a16="http://schemas.microsoft.com/office/drawing/2014/main" id="{69972BCD-1B7C-442A-B806-9065E4378CAF}"/>
              </a:ext>
            </a:extLst>
          </p:cNvPr>
          <p:cNvSpPr txBox="1">
            <a:spLocks noChangeArrowheads="1"/>
          </p:cNvSpPr>
          <p:nvPr/>
        </p:nvSpPr>
        <p:spPr bwMode="auto">
          <a:xfrm>
            <a:off x="1297813" y="2041461"/>
            <a:ext cx="938911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2" charset="0"/>
                <a:ea typeface="楷体" panose="02010609060101010101" pitchFamily="1" charset="-122"/>
              </a:defRPr>
            </a:lvl1pPr>
            <a:lvl2pPr marL="742950" indent="-285750">
              <a:defRPr>
                <a:solidFill>
                  <a:schemeClr val="tx1"/>
                </a:solidFill>
                <a:latin typeface="Times New Roman" panose="02020603050405020304" pitchFamily="2" charset="0"/>
                <a:ea typeface="楷体" panose="02010609060101010101" pitchFamily="1" charset="-122"/>
              </a:defRPr>
            </a:lvl2pPr>
            <a:lvl3pPr marL="1143000" indent="-228600">
              <a:defRPr>
                <a:solidFill>
                  <a:schemeClr val="tx1"/>
                </a:solidFill>
                <a:latin typeface="Times New Roman" panose="02020603050405020304" pitchFamily="2" charset="0"/>
                <a:ea typeface="楷体" panose="02010609060101010101" pitchFamily="1" charset="-122"/>
              </a:defRPr>
            </a:lvl3pPr>
            <a:lvl4pPr marL="1600200" indent="-228600">
              <a:defRPr>
                <a:solidFill>
                  <a:schemeClr val="tx1"/>
                </a:solidFill>
                <a:latin typeface="Times New Roman" panose="02020603050405020304" pitchFamily="2" charset="0"/>
                <a:ea typeface="楷体" panose="02010609060101010101" pitchFamily="1" charset="-122"/>
              </a:defRPr>
            </a:lvl4pPr>
            <a:lvl5pPr marL="2057400" indent="-228600">
              <a:defRPr>
                <a:solidFill>
                  <a:schemeClr val="tx1"/>
                </a:solidFill>
                <a:latin typeface="Times New Roman" panose="02020603050405020304" pitchFamily="2" charset="0"/>
                <a:ea typeface="楷体" panose="02010609060101010101" pitchFamily="1" charset="-122"/>
              </a:defRPr>
            </a:lvl5pPr>
            <a:lvl6pPr marL="25146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6pPr>
            <a:lvl7pPr marL="29718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7pPr>
            <a:lvl8pPr marL="34290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8pPr>
            <a:lvl9pPr marL="38862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选课时间：</a:t>
            </a:r>
            <a:r>
              <a:rPr lang="en-US" altLang="zh-CN" sz="4800" b="1" kern="0" dirty="0"/>
              <a:t>10</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月</a:t>
            </a:r>
            <a:r>
              <a:rPr kumimoji="0" lang="en-US" altLang="zh-CN" sz="4800" b="1" i="0" u="none" strike="noStrike" kern="0" cap="none" spc="0" normalizeH="0" baseline="0" noProof="0" dirty="0" smtClean="0">
                <a:ln>
                  <a:noFill/>
                </a:ln>
                <a:solidFill>
                  <a:schemeClr val="tx1"/>
                </a:solidFill>
                <a:effectLst/>
                <a:uLnTx/>
                <a:uFillTx/>
                <a:latin typeface="Times New Roman" panose="02020603050405020304" pitchFamily="2" charset="0"/>
                <a:ea typeface="楷体" panose="02010609060101010101" pitchFamily="1" charset="-122"/>
              </a:rPr>
              <a:t>9</a:t>
            </a:r>
            <a:r>
              <a:rPr lang="zh-CN" altLang="en-US" sz="4800" b="1" kern="0" dirty="0"/>
              <a:t>日</a:t>
            </a:r>
            <a:r>
              <a:rPr kumimoji="0" lang="en-US" altLang="zh-CN" sz="4800" b="1" i="0" u="none" strike="noStrike" kern="0" cap="none" spc="0" normalizeH="0" baseline="0" noProof="0" dirty="0" smtClean="0">
                <a:ln>
                  <a:noFill/>
                </a:ln>
                <a:solidFill>
                  <a:schemeClr val="tx1"/>
                </a:solidFill>
                <a:effectLst/>
                <a:uLnTx/>
                <a:uFillTx/>
                <a:latin typeface="Times New Roman" panose="02020603050405020304" pitchFamily="2" charset="0"/>
                <a:ea typeface="楷体" panose="02010609060101010101" pitchFamily="1" charset="-122"/>
              </a:rPr>
              <a:t>—— </a:t>
            </a:r>
            <a:r>
              <a:rPr kumimoji="0" lang="en-US" altLang="zh-CN"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10</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月</a:t>
            </a:r>
            <a:r>
              <a:rPr kumimoji="0" lang="en-US" altLang="zh-CN"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13</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日</a:t>
            </a:r>
          </a:p>
        </p:txBody>
      </p:sp>
      <p:sp>
        <p:nvSpPr>
          <p:cNvPr id="18" name="文本框 17">
            <a:extLst>
              <a:ext uri="{FF2B5EF4-FFF2-40B4-BE49-F238E27FC236}">
                <a16:creationId xmlns="" xmlns:a16="http://schemas.microsoft.com/office/drawing/2014/main" id="{7016A4CC-9DF4-4057-9C99-B23EF3E5FB73}"/>
              </a:ext>
            </a:extLst>
          </p:cNvPr>
          <p:cNvSpPr txBox="1">
            <a:spLocks noChangeArrowheads="1"/>
          </p:cNvSpPr>
          <p:nvPr/>
        </p:nvSpPr>
        <p:spPr bwMode="auto">
          <a:xfrm>
            <a:off x="1297813" y="3324993"/>
            <a:ext cx="96566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2" charset="0"/>
                <a:ea typeface="楷体" panose="02010609060101010101" pitchFamily="1" charset="-122"/>
              </a:defRPr>
            </a:lvl1pPr>
            <a:lvl2pPr marL="742950" indent="-285750">
              <a:defRPr>
                <a:solidFill>
                  <a:schemeClr val="tx1"/>
                </a:solidFill>
                <a:latin typeface="Times New Roman" panose="02020603050405020304" pitchFamily="2" charset="0"/>
                <a:ea typeface="楷体" panose="02010609060101010101" pitchFamily="1" charset="-122"/>
              </a:defRPr>
            </a:lvl2pPr>
            <a:lvl3pPr marL="1143000" indent="-228600">
              <a:defRPr>
                <a:solidFill>
                  <a:schemeClr val="tx1"/>
                </a:solidFill>
                <a:latin typeface="Times New Roman" panose="02020603050405020304" pitchFamily="2" charset="0"/>
                <a:ea typeface="楷体" panose="02010609060101010101" pitchFamily="1" charset="-122"/>
              </a:defRPr>
            </a:lvl3pPr>
            <a:lvl4pPr marL="1600200" indent="-228600">
              <a:defRPr>
                <a:solidFill>
                  <a:schemeClr val="tx1"/>
                </a:solidFill>
                <a:latin typeface="Times New Roman" panose="02020603050405020304" pitchFamily="2" charset="0"/>
                <a:ea typeface="楷体" panose="02010609060101010101" pitchFamily="1" charset="-122"/>
              </a:defRPr>
            </a:lvl4pPr>
            <a:lvl5pPr marL="2057400" indent="-228600">
              <a:defRPr>
                <a:solidFill>
                  <a:schemeClr val="tx1"/>
                </a:solidFill>
                <a:latin typeface="Times New Roman" panose="02020603050405020304" pitchFamily="2" charset="0"/>
                <a:ea typeface="楷体" panose="02010609060101010101" pitchFamily="1" charset="-122"/>
              </a:defRPr>
            </a:lvl5pPr>
            <a:lvl6pPr marL="25146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6pPr>
            <a:lvl7pPr marL="29718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7pPr>
            <a:lvl8pPr marL="34290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8pPr>
            <a:lvl9pPr marL="3886200" indent="-228600" eaLnBrk="0" fontAlgn="base" hangingPunct="0">
              <a:spcBef>
                <a:spcPct val="0"/>
              </a:spcBef>
              <a:spcAft>
                <a:spcPct val="0"/>
              </a:spcAft>
              <a:defRPr>
                <a:solidFill>
                  <a:schemeClr val="tx1"/>
                </a:solidFill>
                <a:latin typeface="Times New Roman" panose="02020603050405020304" pitchFamily="2" charset="0"/>
                <a:ea typeface="楷体" panose="02010609060101010101" pitchFamily="1"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学习时间：</a:t>
            </a:r>
            <a:r>
              <a:rPr kumimoji="0" lang="en-US" altLang="zh-CN"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10</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月</a:t>
            </a:r>
            <a:r>
              <a:rPr kumimoji="0" lang="en-US" altLang="zh-CN" sz="4800" b="1" i="0" u="none" strike="noStrike" kern="0" cap="none" spc="0" normalizeH="0" baseline="0" noProof="0" dirty="0" smtClean="0">
                <a:ln>
                  <a:noFill/>
                </a:ln>
                <a:solidFill>
                  <a:schemeClr val="tx1"/>
                </a:solidFill>
                <a:effectLst/>
                <a:uLnTx/>
                <a:uFillTx/>
                <a:latin typeface="Times New Roman" panose="02020603050405020304" pitchFamily="2" charset="0"/>
                <a:ea typeface="楷体" panose="02010609060101010101" pitchFamily="1" charset="-122"/>
              </a:rPr>
              <a:t>14</a:t>
            </a:r>
            <a:r>
              <a:rPr lang="zh-CN" altLang="en-US" sz="4800" b="1" kern="0" dirty="0"/>
              <a:t>日</a:t>
            </a:r>
            <a:r>
              <a:rPr kumimoji="0" lang="en-US" altLang="zh-CN" sz="4800" b="1" i="0" u="none" strike="noStrike" kern="0" cap="none" spc="0" normalizeH="0" baseline="0" noProof="0" dirty="0" smtClean="0">
                <a:ln>
                  <a:noFill/>
                </a:ln>
                <a:solidFill>
                  <a:schemeClr val="tx1"/>
                </a:solidFill>
                <a:effectLst/>
                <a:uLnTx/>
                <a:uFillTx/>
                <a:latin typeface="Times New Roman" panose="02020603050405020304" pitchFamily="2" charset="0"/>
                <a:ea typeface="楷体" panose="02010609060101010101" pitchFamily="1" charset="-122"/>
              </a:rPr>
              <a:t>—— </a:t>
            </a:r>
            <a:r>
              <a:rPr kumimoji="0" lang="en-US" altLang="zh-CN"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12</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月</a:t>
            </a:r>
            <a:r>
              <a:rPr kumimoji="0" lang="en-US" altLang="zh-CN"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30</a:t>
            </a:r>
            <a:r>
              <a:rPr kumimoji="0" lang="zh-CN" altLang="en-US" sz="4800" b="1" i="0" u="none" strike="noStrike" kern="0" cap="none" spc="0" normalizeH="0" baseline="0" noProof="0" dirty="0">
                <a:ln>
                  <a:noFill/>
                </a:ln>
                <a:solidFill>
                  <a:schemeClr val="tx1"/>
                </a:solidFill>
                <a:effectLst/>
                <a:uLnTx/>
                <a:uFillTx/>
                <a:latin typeface="Times New Roman" panose="02020603050405020304" pitchFamily="2" charset="0"/>
                <a:ea typeface="楷体" panose="02010609060101010101" pitchFamily="1" charset="-122"/>
              </a:rPr>
              <a:t>日</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 xmlns:a16="http://schemas.microsoft.com/office/drawing/2014/main" id="{F2651362-4054-48B6-B416-EFCC12A9533B}"/>
              </a:ext>
            </a:extLst>
          </p:cNvPr>
          <p:cNvSpPr txBox="1"/>
          <p:nvPr/>
        </p:nvSpPr>
        <p:spPr>
          <a:xfrm>
            <a:off x="5653992" y="1046881"/>
            <a:ext cx="738664" cy="5353919"/>
          </a:xfrm>
          <a:prstGeom prst="rect">
            <a:avLst/>
          </a:prstGeom>
          <a:solidFill>
            <a:srgbClr val="DC5C31"/>
          </a:solidFill>
        </p:spPr>
        <p:txBody>
          <a:bodyPr vert="eaVert" wrap="square" rtlCol="0">
            <a:spAutoFit/>
          </a:bodyPr>
          <a:lstStyle/>
          <a:p>
            <a:r>
              <a:rPr lang="zh-CN" altLang="en-US" sz="3600" b="1" dirty="0">
                <a:solidFill>
                  <a:schemeClr val="bg1"/>
                </a:solidFill>
                <a:latin typeface="+mj-ea"/>
                <a:ea typeface="+mj-ea"/>
              </a:rPr>
              <a:t> 大学生文化素质教育课程</a:t>
            </a:r>
          </a:p>
        </p:txBody>
      </p:sp>
      <p:sp>
        <p:nvSpPr>
          <p:cNvPr id="11" name="矩形: 圆角 10">
            <a:extLst>
              <a:ext uri="{FF2B5EF4-FFF2-40B4-BE49-F238E27FC236}">
                <a16:creationId xmlns="" xmlns:a16="http://schemas.microsoft.com/office/drawing/2014/main" id="{75758C04-9D4C-4FA2-A86F-46EFD1EA15C1}"/>
              </a:ext>
            </a:extLst>
          </p:cNvPr>
          <p:cNvSpPr/>
          <p:nvPr/>
        </p:nvSpPr>
        <p:spPr>
          <a:xfrm>
            <a:off x="923544" y="1522476"/>
            <a:ext cx="3364992" cy="7863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4">
                    <a:lumMod val="50000"/>
                  </a:schemeClr>
                </a:solidFill>
              </a:rPr>
              <a:t>生涯规划与就业指导</a:t>
            </a:r>
          </a:p>
        </p:txBody>
      </p:sp>
      <p:sp>
        <p:nvSpPr>
          <p:cNvPr id="12" name="矩形: 圆角 11">
            <a:extLst>
              <a:ext uri="{FF2B5EF4-FFF2-40B4-BE49-F238E27FC236}">
                <a16:creationId xmlns="" xmlns:a16="http://schemas.microsoft.com/office/drawing/2014/main" id="{092FA930-9388-406A-8C79-C63F4026F881}"/>
              </a:ext>
            </a:extLst>
          </p:cNvPr>
          <p:cNvSpPr/>
          <p:nvPr/>
        </p:nvSpPr>
        <p:spPr>
          <a:xfrm>
            <a:off x="923544" y="5049012"/>
            <a:ext cx="3364992" cy="7863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4">
                    <a:lumMod val="50000"/>
                  </a:schemeClr>
                </a:solidFill>
              </a:rPr>
              <a:t>创新创业教育</a:t>
            </a:r>
          </a:p>
        </p:txBody>
      </p:sp>
      <p:sp>
        <p:nvSpPr>
          <p:cNvPr id="13" name="矩形: 圆角 12">
            <a:extLst>
              <a:ext uri="{FF2B5EF4-FFF2-40B4-BE49-F238E27FC236}">
                <a16:creationId xmlns="" xmlns:a16="http://schemas.microsoft.com/office/drawing/2014/main" id="{30EDBCB3-2BAB-4B2A-BF59-714820E18F10}"/>
              </a:ext>
            </a:extLst>
          </p:cNvPr>
          <p:cNvSpPr/>
          <p:nvPr/>
        </p:nvSpPr>
        <p:spPr>
          <a:xfrm>
            <a:off x="923544" y="3285744"/>
            <a:ext cx="3364992" cy="7863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4">
                    <a:lumMod val="50000"/>
                  </a:schemeClr>
                </a:solidFill>
              </a:rPr>
              <a:t>大学生安全教育</a:t>
            </a:r>
          </a:p>
        </p:txBody>
      </p:sp>
      <p:sp>
        <p:nvSpPr>
          <p:cNvPr id="15" name="矩形: 圆角 14">
            <a:extLst>
              <a:ext uri="{FF2B5EF4-FFF2-40B4-BE49-F238E27FC236}">
                <a16:creationId xmlns="" xmlns:a16="http://schemas.microsoft.com/office/drawing/2014/main" id="{0A6C8E00-9D54-4957-B341-7FBE344796A0}"/>
              </a:ext>
            </a:extLst>
          </p:cNvPr>
          <p:cNvSpPr/>
          <p:nvPr/>
        </p:nvSpPr>
        <p:spPr>
          <a:xfrm>
            <a:off x="7758112" y="1522476"/>
            <a:ext cx="3364992" cy="7863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4">
                    <a:lumMod val="50000"/>
                  </a:schemeClr>
                </a:solidFill>
              </a:rPr>
              <a:t>中国传统文化</a:t>
            </a:r>
          </a:p>
        </p:txBody>
      </p:sp>
      <p:sp>
        <p:nvSpPr>
          <p:cNvPr id="16" name="矩形: 圆角 15">
            <a:extLst>
              <a:ext uri="{FF2B5EF4-FFF2-40B4-BE49-F238E27FC236}">
                <a16:creationId xmlns="" xmlns:a16="http://schemas.microsoft.com/office/drawing/2014/main" id="{2C4DB656-FA25-4CD9-B2C5-CDAA1E2749FE}"/>
              </a:ext>
            </a:extLst>
          </p:cNvPr>
          <p:cNvSpPr/>
          <p:nvPr/>
        </p:nvSpPr>
        <p:spPr>
          <a:xfrm>
            <a:off x="7758112" y="5049012"/>
            <a:ext cx="3364992" cy="7863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4">
                    <a:lumMod val="50000"/>
                  </a:schemeClr>
                </a:solidFill>
              </a:rPr>
              <a:t>工匠精神</a:t>
            </a:r>
          </a:p>
        </p:txBody>
      </p:sp>
      <p:sp>
        <p:nvSpPr>
          <p:cNvPr id="17" name="矩形: 圆角 16">
            <a:extLst>
              <a:ext uri="{FF2B5EF4-FFF2-40B4-BE49-F238E27FC236}">
                <a16:creationId xmlns="" xmlns:a16="http://schemas.microsoft.com/office/drawing/2014/main" id="{5EFC451F-EF48-4A03-9316-72027D5696A0}"/>
              </a:ext>
            </a:extLst>
          </p:cNvPr>
          <p:cNvSpPr/>
          <p:nvPr/>
        </p:nvSpPr>
        <p:spPr>
          <a:xfrm>
            <a:off x="7758112" y="3285744"/>
            <a:ext cx="3364992" cy="7863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4">
                    <a:lumMod val="50000"/>
                  </a:schemeClr>
                </a:solidFill>
              </a:rPr>
              <a:t>心理健康教育</a:t>
            </a:r>
          </a:p>
        </p:txBody>
      </p:sp>
      <p:cxnSp>
        <p:nvCxnSpPr>
          <p:cNvPr id="19" name="直接连接符 18">
            <a:extLst>
              <a:ext uri="{FF2B5EF4-FFF2-40B4-BE49-F238E27FC236}">
                <a16:creationId xmlns="" xmlns:a16="http://schemas.microsoft.com/office/drawing/2014/main" id="{F9A201F0-B63E-44C9-A5FE-61E33F0F2244}"/>
              </a:ext>
            </a:extLst>
          </p:cNvPr>
          <p:cNvCxnSpPr>
            <a:cxnSpLocks/>
            <a:stCxn id="11" idx="3"/>
          </p:cNvCxnSpPr>
          <p:nvPr/>
        </p:nvCxnSpPr>
        <p:spPr>
          <a:xfrm>
            <a:off x="4288536" y="1915668"/>
            <a:ext cx="5852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11562FB-1A9F-44A1-AE8B-DF3926C87D7C}"/>
              </a:ext>
            </a:extLst>
          </p:cNvPr>
          <p:cNvCxnSpPr>
            <a:cxnSpLocks/>
          </p:cNvCxnSpPr>
          <p:nvPr/>
        </p:nvCxnSpPr>
        <p:spPr>
          <a:xfrm>
            <a:off x="4288536" y="3668268"/>
            <a:ext cx="13654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AEB4F3C5-FD6A-4F5A-BC19-A994A741AA1C}"/>
              </a:ext>
            </a:extLst>
          </p:cNvPr>
          <p:cNvCxnSpPr>
            <a:cxnSpLocks/>
          </p:cNvCxnSpPr>
          <p:nvPr/>
        </p:nvCxnSpPr>
        <p:spPr>
          <a:xfrm>
            <a:off x="4288536" y="5439156"/>
            <a:ext cx="5852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032D4749-CEF6-4B0E-A1A6-BD0D0ADCB545}"/>
              </a:ext>
            </a:extLst>
          </p:cNvPr>
          <p:cNvCxnSpPr>
            <a:cxnSpLocks/>
          </p:cNvCxnSpPr>
          <p:nvPr/>
        </p:nvCxnSpPr>
        <p:spPr>
          <a:xfrm>
            <a:off x="7172896" y="1915668"/>
            <a:ext cx="5852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D860528B-406F-4035-84C0-4DB713E52574}"/>
              </a:ext>
            </a:extLst>
          </p:cNvPr>
          <p:cNvCxnSpPr>
            <a:cxnSpLocks/>
          </p:cNvCxnSpPr>
          <p:nvPr/>
        </p:nvCxnSpPr>
        <p:spPr>
          <a:xfrm>
            <a:off x="6392656" y="3668268"/>
            <a:ext cx="13654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40EEC18C-D76E-478E-8AFE-5D05F38C4685}"/>
              </a:ext>
            </a:extLst>
          </p:cNvPr>
          <p:cNvCxnSpPr>
            <a:cxnSpLocks/>
          </p:cNvCxnSpPr>
          <p:nvPr/>
        </p:nvCxnSpPr>
        <p:spPr>
          <a:xfrm>
            <a:off x="7172896" y="5439156"/>
            <a:ext cx="5852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8729DEEC-EFB1-4D57-A97B-7AD02B52614D}"/>
              </a:ext>
            </a:extLst>
          </p:cNvPr>
          <p:cNvCxnSpPr>
            <a:cxnSpLocks/>
          </p:cNvCxnSpPr>
          <p:nvPr/>
        </p:nvCxnSpPr>
        <p:spPr>
          <a:xfrm>
            <a:off x="4873752" y="1915668"/>
            <a:ext cx="0" cy="35234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1F04DBBF-77B4-4476-85E6-3A25007EA3E5}"/>
              </a:ext>
            </a:extLst>
          </p:cNvPr>
          <p:cNvCxnSpPr>
            <a:cxnSpLocks/>
          </p:cNvCxnSpPr>
          <p:nvPr/>
        </p:nvCxnSpPr>
        <p:spPr>
          <a:xfrm>
            <a:off x="7172896" y="1915668"/>
            <a:ext cx="0" cy="352348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27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4397">
            <a:extLst>
              <a:ext uri="{FF2B5EF4-FFF2-40B4-BE49-F238E27FC236}">
                <a16:creationId xmlns="" xmlns:a16="http://schemas.microsoft.com/office/drawing/2014/main" id="{83FF8B9C-9082-4AE6-B8AF-A9253E84A593}"/>
              </a:ext>
            </a:extLst>
          </p:cNvPr>
          <p:cNvSpPr>
            <a:spLocks noGrp="1"/>
          </p:cNvSpPr>
          <p:nvPr>
            <p:ph type="title"/>
          </p:nvPr>
        </p:nvSpPr>
        <p:spPr>
          <a:xfrm>
            <a:off x="591503" y="666750"/>
            <a:ext cx="10885487" cy="700088"/>
          </a:xfrm>
        </p:spPr>
        <p:txBody>
          <a:bodyPr vert="horz" wrap="square" anchor="b"/>
          <a:lstStyle/>
          <a:p>
            <a:r>
              <a:rPr lang="zh-CN" altLang="en-US" sz="2800" b="1" dirty="0"/>
              <a:t>生涯规划与就业指导（</a:t>
            </a:r>
            <a:r>
              <a:rPr lang="en-US" altLang="zh-CN" sz="2800" b="1" dirty="0"/>
              <a:t>14</a:t>
            </a:r>
            <a:r>
              <a:rPr lang="zh-CN" altLang="en-US" sz="2800" b="1" dirty="0"/>
              <a:t>门）：</a:t>
            </a:r>
          </a:p>
        </p:txBody>
      </p:sp>
      <p:graphicFrame>
        <p:nvGraphicFramePr>
          <p:cNvPr id="5" name="表格 4">
            <a:extLst>
              <a:ext uri="{FF2B5EF4-FFF2-40B4-BE49-F238E27FC236}">
                <a16:creationId xmlns="" xmlns:a16="http://schemas.microsoft.com/office/drawing/2014/main" id="{929C1855-86B4-461F-9488-624311ED4D81}"/>
              </a:ext>
            </a:extLst>
          </p:cNvPr>
          <p:cNvGraphicFramePr>
            <a:graphicFrameLocks noGrp="1"/>
          </p:cNvGraphicFramePr>
          <p:nvPr>
            <p:extLst>
              <p:ext uri="{D42A27DB-BD31-4B8C-83A1-F6EECF244321}">
                <p14:modId xmlns:p14="http://schemas.microsoft.com/office/powerpoint/2010/main" val="973078922"/>
              </p:ext>
            </p:extLst>
          </p:nvPr>
        </p:nvGraphicFramePr>
        <p:xfrm>
          <a:off x="1207008" y="1691640"/>
          <a:ext cx="9784080" cy="4654305"/>
        </p:xfrm>
        <a:graphic>
          <a:graphicData uri="http://schemas.openxmlformats.org/drawingml/2006/table">
            <a:tbl>
              <a:tblPr>
                <a:tableStyleId>{5C22544A-7EE6-4342-B048-85BDC9FD1C3A}</a:tableStyleId>
              </a:tblPr>
              <a:tblGrid>
                <a:gridCol w="855724">
                  <a:extLst>
                    <a:ext uri="{9D8B030D-6E8A-4147-A177-3AD203B41FA5}">
                      <a16:colId xmlns="" xmlns:a16="http://schemas.microsoft.com/office/drawing/2014/main" val="4058028567"/>
                    </a:ext>
                  </a:extLst>
                </a:gridCol>
                <a:gridCol w="3339947">
                  <a:extLst>
                    <a:ext uri="{9D8B030D-6E8A-4147-A177-3AD203B41FA5}">
                      <a16:colId xmlns="" xmlns:a16="http://schemas.microsoft.com/office/drawing/2014/main" val="2453292351"/>
                    </a:ext>
                  </a:extLst>
                </a:gridCol>
                <a:gridCol w="5588409">
                  <a:extLst>
                    <a:ext uri="{9D8B030D-6E8A-4147-A177-3AD203B41FA5}">
                      <a16:colId xmlns="" xmlns:a16="http://schemas.microsoft.com/office/drawing/2014/main" val="1632711979"/>
                    </a:ext>
                  </a:extLst>
                </a:gridCol>
              </a:tblGrid>
              <a:tr h="310287">
                <a:tc>
                  <a:txBody>
                    <a:bodyPr/>
                    <a:lstStyle/>
                    <a:p>
                      <a:pPr algn="ctr" fontAlgn="ctr"/>
                      <a:r>
                        <a:rPr lang="zh-CN" altLang="en-US" sz="1200" b="1" u="none" strike="noStrike" dirty="0">
                          <a:effectLst/>
                        </a:rPr>
                        <a:t>序号</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课程名</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sng" strike="noStrike" dirty="0">
                          <a:effectLst/>
                        </a:rPr>
                        <a:t>课程链接</a:t>
                      </a:r>
                      <a:endParaRPr lang="zh-CN" altLang="en-US" sz="1200" b="1" i="0" u="sng"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560758930"/>
                  </a:ext>
                </a:extLst>
              </a:tr>
              <a:tr h="310287">
                <a:tc>
                  <a:txBody>
                    <a:bodyPr/>
                    <a:lstStyle/>
                    <a:p>
                      <a:pPr algn="ctr" fontAlgn="ctr"/>
                      <a:r>
                        <a:rPr lang="en-US" altLang="zh-CN" sz="1200" b="1" u="none" strike="noStrike">
                          <a:effectLst/>
                        </a:rPr>
                        <a:t>1</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dirty="0">
                          <a:effectLst/>
                        </a:rPr>
                        <a:t>大学生职业生涯规划（入学版）</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http://mooc1.chaoxing.com/course/95920344.html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952619093"/>
                  </a:ext>
                </a:extLst>
              </a:tr>
              <a:tr h="310287">
                <a:tc>
                  <a:txBody>
                    <a:bodyPr/>
                    <a:lstStyle/>
                    <a:p>
                      <a:pPr algn="ctr" fontAlgn="ctr"/>
                      <a:r>
                        <a:rPr lang="en-US" altLang="zh-CN" sz="1200" b="1" u="none" strike="noStrike">
                          <a:effectLst/>
                        </a:rPr>
                        <a:t>2</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就业指导</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http://mooc1.chaoxing.com/course/95920331.html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831916933"/>
                  </a:ext>
                </a:extLst>
              </a:tr>
              <a:tr h="310287">
                <a:tc>
                  <a:txBody>
                    <a:bodyPr/>
                    <a:lstStyle/>
                    <a:p>
                      <a:pPr algn="ctr" fontAlgn="ctr"/>
                      <a:r>
                        <a:rPr lang="en-US" altLang="zh-CN" sz="1200" b="1" u="none" strike="noStrike">
                          <a:effectLst/>
                        </a:rPr>
                        <a:t>3</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大学生就业指导</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http://mooc1.chaoxing.com/course/95920346.html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970624627"/>
                  </a:ext>
                </a:extLst>
              </a:tr>
              <a:tr h="310287">
                <a:tc>
                  <a:txBody>
                    <a:bodyPr/>
                    <a:lstStyle/>
                    <a:p>
                      <a:pPr algn="ctr" fontAlgn="ctr"/>
                      <a:r>
                        <a:rPr lang="en-US" altLang="zh-CN" sz="1200" b="1" u="none" strike="noStrike">
                          <a:effectLst/>
                        </a:rPr>
                        <a:t>4</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时间管理</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http://mooc1.chaoxing.com/course/200080694.html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19448382"/>
                  </a:ext>
                </a:extLst>
              </a:tr>
              <a:tr h="310287">
                <a:tc>
                  <a:txBody>
                    <a:bodyPr/>
                    <a:lstStyle/>
                    <a:p>
                      <a:pPr algn="ctr" fontAlgn="ctr"/>
                      <a:r>
                        <a:rPr lang="en-US" altLang="zh-CN" sz="1200" b="1" u="none" strike="noStrike">
                          <a:effectLst/>
                        </a:rPr>
                        <a:t>5</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如何高效学习</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http://mooc1.chaoxing.com/course/81817677.html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819847139"/>
                  </a:ext>
                </a:extLst>
              </a:tr>
              <a:tr h="310287">
                <a:tc>
                  <a:txBody>
                    <a:bodyPr/>
                    <a:lstStyle/>
                    <a:p>
                      <a:pPr algn="ctr" fontAlgn="ctr"/>
                      <a:r>
                        <a:rPr lang="en-US" altLang="zh-CN" sz="1200" b="1" u="none" strike="noStrike">
                          <a:effectLst/>
                        </a:rPr>
                        <a:t>6</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口才艺术与社交礼仪</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http://mooc1.chaoxing.com/course/80882384.html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4207601735"/>
                  </a:ext>
                </a:extLst>
              </a:tr>
              <a:tr h="310287">
                <a:tc>
                  <a:txBody>
                    <a:bodyPr/>
                    <a:lstStyle/>
                    <a:p>
                      <a:pPr algn="ctr" fontAlgn="ctr"/>
                      <a:r>
                        <a:rPr lang="en-US" altLang="zh-CN" sz="1200" b="1" u="none" strike="noStrike">
                          <a:effectLst/>
                        </a:rPr>
                        <a:t>7</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大学生魅力讲话实操</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http://mooc1.chaoxing.com/course/81818234.html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62407772"/>
                  </a:ext>
                </a:extLst>
              </a:tr>
              <a:tr h="310287">
                <a:tc>
                  <a:txBody>
                    <a:bodyPr/>
                    <a:lstStyle/>
                    <a:p>
                      <a:pPr algn="ctr" fontAlgn="ctr"/>
                      <a:r>
                        <a:rPr lang="en-US" altLang="zh-CN" sz="1200" b="1" u="none" strike="noStrike">
                          <a:effectLst/>
                        </a:rPr>
                        <a:t>8</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应用文写作</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http://mooc1.chaoxing.com/course/81862293.html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266174100"/>
                  </a:ext>
                </a:extLst>
              </a:tr>
              <a:tr h="310287">
                <a:tc>
                  <a:txBody>
                    <a:bodyPr/>
                    <a:lstStyle/>
                    <a:p>
                      <a:pPr algn="ctr" fontAlgn="ctr"/>
                      <a:r>
                        <a:rPr lang="en-US" altLang="zh-CN" sz="1200" b="1" u="none" strike="noStrike">
                          <a:effectLst/>
                        </a:rPr>
                        <a:t>9</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大学生职业生涯规划</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http://mooc1.chaoxing.com/course/100017541.html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330637249"/>
                  </a:ext>
                </a:extLst>
              </a:tr>
              <a:tr h="310287">
                <a:tc>
                  <a:txBody>
                    <a:bodyPr/>
                    <a:lstStyle/>
                    <a:p>
                      <a:pPr algn="ctr" fontAlgn="ctr"/>
                      <a:r>
                        <a:rPr lang="en-US" altLang="zh-CN" sz="1200" b="1" u="none" strike="noStrike">
                          <a:effectLst/>
                        </a:rPr>
                        <a:t>10</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形象管理</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http://mooc1.chaoxing.com/course/86780989.html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2303233344"/>
                  </a:ext>
                </a:extLst>
              </a:tr>
              <a:tr h="310287">
                <a:tc>
                  <a:txBody>
                    <a:bodyPr/>
                    <a:lstStyle/>
                    <a:p>
                      <a:pPr algn="ctr" fontAlgn="ctr"/>
                      <a:r>
                        <a:rPr lang="en-US" altLang="zh-CN" sz="1200" b="1" u="none" strike="noStrike">
                          <a:effectLst/>
                        </a:rPr>
                        <a:t>11</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有效沟通技巧</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http://mooc1.chaoxing.com/course/81817682.html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141425378"/>
                  </a:ext>
                </a:extLst>
              </a:tr>
              <a:tr h="310287">
                <a:tc>
                  <a:txBody>
                    <a:bodyPr/>
                    <a:lstStyle/>
                    <a:p>
                      <a:pPr algn="ctr" fontAlgn="ctr"/>
                      <a:r>
                        <a:rPr lang="en-US" altLang="zh-CN" sz="1200" b="1" u="none" strike="noStrike">
                          <a:effectLst/>
                        </a:rPr>
                        <a:t>12</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职业生涯提升</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http://mooc1.chaoxing.com/course/95920338.html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356374110"/>
                  </a:ext>
                </a:extLst>
              </a:tr>
              <a:tr h="310287">
                <a:tc>
                  <a:txBody>
                    <a:bodyPr/>
                    <a:lstStyle/>
                    <a:p>
                      <a:pPr algn="ctr" fontAlgn="ctr"/>
                      <a:r>
                        <a:rPr lang="en-US" altLang="zh-CN" sz="1200" b="1" u="none" strike="noStrike">
                          <a:effectLst/>
                        </a:rPr>
                        <a:t>13</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en-US" altLang="zh-CN" sz="1200" b="1" u="none" strike="noStrike">
                          <a:effectLst/>
                        </a:rPr>
                        <a:t>《</a:t>
                      </a:r>
                      <a:r>
                        <a:rPr lang="zh-CN" altLang="en-US" sz="1200" b="1" u="none" strike="noStrike">
                          <a:effectLst/>
                        </a:rPr>
                        <a:t>论语</a:t>
                      </a:r>
                      <a:r>
                        <a:rPr lang="en-US" altLang="zh-CN" sz="1200" b="1" u="none" strike="noStrike">
                          <a:effectLst/>
                        </a:rPr>
                        <a:t>》</a:t>
                      </a:r>
                      <a:r>
                        <a:rPr lang="zh-CN" altLang="en-US" sz="1200" b="1" u="none" strike="noStrike">
                          <a:effectLst/>
                        </a:rPr>
                        <a:t>中的人生智慧与自我管理</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http://mooc1.chaoxing.com/course/81818233.html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459059354"/>
                  </a:ext>
                </a:extLst>
              </a:tr>
              <a:tr h="310287">
                <a:tc>
                  <a:txBody>
                    <a:bodyPr/>
                    <a:lstStyle/>
                    <a:p>
                      <a:pPr algn="ctr" fontAlgn="ctr"/>
                      <a:r>
                        <a:rPr lang="en-US" altLang="zh-CN" sz="1200" b="1" u="none" strike="noStrike">
                          <a:effectLst/>
                        </a:rPr>
                        <a:t>14</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人力资源招聘与选拔</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http://mooc1.chaoxing.com/course/80873118.html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05827616"/>
                  </a:ext>
                </a:extLst>
              </a:tr>
            </a:tbl>
          </a:graphicData>
        </a:graphic>
      </p:graphicFrame>
    </p:spTree>
    <p:extLst>
      <p:ext uri="{BB962C8B-B14F-4D97-AF65-F5344CB8AC3E}">
        <p14:creationId xmlns:p14="http://schemas.microsoft.com/office/powerpoint/2010/main" val="284164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4397">
            <a:extLst>
              <a:ext uri="{FF2B5EF4-FFF2-40B4-BE49-F238E27FC236}">
                <a16:creationId xmlns="" xmlns:a16="http://schemas.microsoft.com/office/drawing/2014/main" id="{11A06A79-977E-41E6-B83C-FA301C69F1EA}"/>
              </a:ext>
            </a:extLst>
          </p:cNvPr>
          <p:cNvSpPr>
            <a:spLocks noGrp="1"/>
          </p:cNvSpPr>
          <p:nvPr>
            <p:ph type="title"/>
          </p:nvPr>
        </p:nvSpPr>
        <p:spPr>
          <a:xfrm>
            <a:off x="591503" y="666750"/>
            <a:ext cx="10885487" cy="700088"/>
          </a:xfrm>
        </p:spPr>
        <p:txBody>
          <a:bodyPr vert="horz" wrap="square" anchor="b"/>
          <a:lstStyle/>
          <a:p>
            <a:r>
              <a:rPr lang="zh-CN" altLang="en-US" sz="2800" b="1" dirty="0"/>
              <a:t>大学生安全教育（</a:t>
            </a:r>
            <a:r>
              <a:rPr lang="en-US" altLang="zh-CN" sz="2800" b="1" dirty="0"/>
              <a:t>5</a:t>
            </a:r>
            <a:r>
              <a:rPr lang="zh-CN" altLang="en-US" sz="2800" b="1" dirty="0"/>
              <a:t>门）：</a:t>
            </a:r>
          </a:p>
        </p:txBody>
      </p:sp>
      <p:graphicFrame>
        <p:nvGraphicFramePr>
          <p:cNvPr id="5" name="表格 4">
            <a:extLst>
              <a:ext uri="{FF2B5EF4-FFF2-40B4-BE49-F238E27FC236}">
                <a16:creationId xmlns="" xmlns:a16="http://schemas.microsoft.com/office/drawing/2014/main" id="{87B99A60-3B96-4A0C-A4A1-DAC34C7A1377}"/>
              </a:ext>
            </a:extLst>
          </p:cNvPr>
          <p:cNvGraphicFramePr>
            <a:graphicFrameLocks noGrp="1"/>
          </p:cNvGraphicFramePr>
          <p:nvPr>
            <p:extLst>
              <p:ext uri="{D42A27DB-BD31-4B8C-83A1-F6EECF244321}">
                <p14:modId xmlns:p14="http://schemas.microsoft.com/office/powerpoint/2010/main" val="3354029117"/>
              </p:ext>
            </p:extLst>
          </p:nvPr>
        </p:nvGraphicFramePr>
        <p:xfrm>
          <a:off x="2066544" y="1874520"/>
          <a:ext cx="7697438" cy="3840480"/>
        </p:xfrm>
        <a:graphic>
          <a:graphicData uri="http://schemas.openxmlformats.org/drawingml/2006/table">
            <a:tbl>
              <a:tblPr>
                <a:tableStyleId>{5C22544A-7EE6-4342-B048-85BDC9FD1C3A}</a:tableStyleId>
              </a:tblPr>
              <a:tblGrid>
                <a:gridCol w="1005840">
                  <a:extLst>
                    <a:ext uri="{9D8B030D-6E8A-4147-A177-3AD203B41FA5}">
                      <a16:colId xmlns="" xmlns:a16="http://schemas.microsoft.com/office/drawing/2014/main" val="2312897932"/>
                    </a:ext>
                  </a:extLst>
                </a:gridCol>
                <a:gridCol w="1975104">
                  <a:extLst>
                    <a:ext uri="{9D8B030D-6E8A-4147-A177-3AD203B41FA5}">
                      <a16:colId xmlns="" xmlns:a16="http://schemas.microsoft.com/office/drawing/2014/main" val="2517653630"/>
                    </a:ext>
                  </a:extLst>
                </a:gridCol>
                <a:gridCol w="4716494">
                  <a:extLst>
                    <a:ext uri="{9D8B030D-6E8A-4147-A177-3AD203B41FA5}">
                      <a16:colId xmlns="" xmlns:a16="http://schemas.microsoft.com/office/drawing/2014/main" val="2689508704"/>
                    </a:ext>
                  </a:extLst>
                </a:gridCol>
              </a:tblGrid>
              <a:tr h="640080">
                <a:tc>
                  <a:txBody>
                    <a:bodyPr/>
                    <a:lstStyle/>
                    <a:p>
                      <a:pPr algn="ctr" fontAlgn="ctr"/>
                      <a:r>
                        <a:rPr lang="zh-CN" altLang="en-US" sz="1200" b="1" u="none" strike="noStrike" dirty="0">
                          <a:effectLst/>
                        </a:rPr>
                        <a:t>序号</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课程名称</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tc>
                  <a:txBody>
                    <a:bodyPr/>
                    <a:lstStyle/>
                    <a:p>
                      <a:pPr algn="ctr" fontAlgn="ctr"/>
                      <a:r>
                        <a:rPr lang="zh-CN" altLang="en-US" sz="1200" b="1" u="none" strike="noStrike" dirty="0">
                          <a:effectLst/>
                        </a:rPr>
                        <a:t>课程链接</a:t>
                      </a:r>
                      <a:endParaRPr lang="zh-CN" altLang="en-US" sz="1200" b="1" i="0" u="none" strike="noStrike" dirty="0">
                        <a:effectLst/>
                        <a:latin typeface="宋体" panose="02010600030101010101" pitchFamily="2" charset="-122"/>
                        <a:ea typeface="宋体" panose="02010600030101010101" pitchFamily="2" charset="-122"/>
                      </a:endParaRPr>
                    </a:p>
                  </a:txBody>
                  <a:tcPr marL="9525" marR="9525" marT="9525" marB="0" anchor="ctr">
                    <a:solidFill>
                      <a:schemeClr val="accent1">
                        <a:lumMod val="40000"/>
                        <a:lumOff val="60000"/>
                      </a:schemeClr>
                    </a:solidFill>
                  </a:tcPr>
                </a:tc>
                <a:extLst>
                  <a:ext uri="{0D108BD9-81ED-4DB2-BD59-A6C34878D82A}">
                    <a16:rowId xmlns="" xmlns:a16="http://schemas.microsoft.com/office/drawing/2014/main" val="3978443701"/>
                  </a:ext>
                </a:extLst>
              </a:tr>
              <a:tr h="640080">
                <a:tc>
                  <a:txBody>
                    <a:bodyPr/>
                    <a:lstStyle/>
                    <a:p>
                      <a:pPr algn="ctr" fontAlgn="ctr"/>
                      <a:r>
                        <a:rPr lang="en-US" altLang="zh-CN" sz="1200" b="1" u="none" strike="noStrike">
                          <a:effectLst/>
                        </a:rPr>
                        <a:t>1</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 大学生安全教育</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http://mooc1.chaoxing.com/course/86901156.html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729184834"/>
                  </a:ext>
                </a:extLst>
              </a:tr>
              <a:tr h="640080">
                <a:tc>
                  <a:txBody>
                    <a:bodyPr/>
                    <a:lstStyle/>
                    <a:p>
                      <a:pPr algn="ctr" fontAlgn="ctr"/>
                      <a:r>
                        <a:rPr lang="en-US" altLang="zh-CN" sz="1200" b="1" u="none" strike="noStrike">
                          <a:effectLst/>
                        </a:rPr>
                        <a:t>2</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大学生防艾健康教育</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http://mooc1.chaoxing.com/course/86901155.html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071546366"/>
                  </a:ext>
                </a:extLst>
              </a:tr>
              <a:tr h="640080">
                <a:tc>
                  <a:txBody>
                    <a:bodyPr/>
                    <a:lstStyle/>
                    <a:p>
                      <a:pPr algn="ctr" fontAlgn="ctr"/>
                      <a:r>
                        <a:rPr lang="en-US" altLang="zh-CN" sz="1200" b="1" u="none" strike="noStrike">
                          <a:effectLst/>
                        </a:rPr>
                        <a:t>3</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突发事件及自救互救</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http://mooc1.chaoxing.com/course/80882415.html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430327527"/>
                  </a:ext>
                </a:extLst>
              </a:tr>
              <a:tr h="640080">
                <a:tc>
                  <a:txBody>
                    <a:bodyPr/>
                    <a:lstStyle/>
                    <a:p>
                      <a:pPr algn="ctr" fontAlgn="ctr"/>
                      <a:r>
                        <a:rPr lang="en-US" altLang="zh-CN" sz="1200" b="1" u="none" strike="noStrike">
                          <a:effectLst/>
                        </a:rPr>
                        <a:t>4</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生命安全与救援</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http://mooc1.chaoxing.com/course/80883624.html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1385211474"/>
                  </a:ext>
                </a:extLst>
              </a:tr>
              <a:tr h="640080">
                <a:tc>
                  <a:txBody>
                    <a:bodyPr/>
                    <a:lstStyle/>
                    <a:p>
                      <a:pPr algn="ctr" fontAlgn="ctr"/>
                      <a:r>
                        <a:rPr lang="en-US" altLang="zh-CN" sz="1200" b="1" u="none" strike="noStrike">
                          <a:effectLst/>
                        </a:rPr>
                        <a:t>5</a:t>
                      </a:r>
                      <a:endParaRPr lang="en-US" altLang="zh-CN"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l" fontAlgn="ctr"/>
                      <a:r>
                        <a:rPr lang="zh-CN" altLang="en-US" sz="1200" b="1" u="none" strike="noStrike">
                          <a:effectLst/>
                        </a:rPr>
                        <a:t>大学生生理健康</a:t>
                      </a:r>
                      <a:endParaRPr lang="zh-CN" altLang="en-US" sz="1200" b="1" i="0" u="none" strike="noStrike">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200" b="1" u="sng" strike="noStrike" dirty="0">
                          <a:effectLst/>
                        </a:rPr>
                        <a:t>http://mooc1.chaoxing.com/course/81817676.html</a:t>
                      </a:r>
                      <a:endParaRPr lang="en-US" sz="1200" b="1" i="0" u="sng" strike="noStrike" dirty="0">
                        <a:effectLst/>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 xmlns:a16="http://schemas.microsoft.com/office/drawing/2014/main" val="3869777564"/>
                  </a:ext>
                </a:extLst>
              </a:tr>
            </a:tbl>
          </a:graphicData>
        </a:graphic>
      </p:graphicFrame>
    </p:spTree>
    <p:extLst>
      <p:ext uri="{BB962C8B-B14F-4D97-AF65-F5344CB8AC3E}">
        <p14:creationId xmlns:p14="http://schemas.microsoft.com/office/powerpoint/2010/main" val="1337208286"/>
      </p:ext>
    </p:extLst>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50312A14KWBG">
  <a:themeElements>
    <a:clrScheme name="">
      <a:dk1>
        <a:srgbClr val="5F5F5F"/>
      </a:dk1>
      <a:lt1>
        <a:srgbClr val="FFFFFF"/>
      </a:lt1>
      <a:dk2>
        <a:srgbClr val="5F5F5F"/>
      </a:dk2>
      <a:lt2>
        <a:srgbClr val="FFFFFF"/>
      </a:lt2>
      <a:accent1>
        <a:srgbClr val="DC5C31"/>
      </a:accent1>
      <a:accent2>
        <a:srgbClr val="EA9B26"/>
      </a:accent2>
      <a:accent3>
        <a:srgbClr val="FFFFFF"/>
      </a:accent3>
      <a:accent4>
        <a:srgbClr val="515151"/>
      </a:accent4>
      <a:accent5>
        <a:srgbClr val="EAB6AD"/>
      </a:accent5>
      <a:accent6>
        <a:srgbClr val="D28B21"/>
      </a:accent6>
      <a:hlink>
        <a:srgbClr val="00B0F0"/>
      </a:hlink>
      <a:folHlink>
        <a:srgbClr val="AFB2B4"/>
      </a:folHlink>
    </a:clrScheme>
    <a:fontScheme name="">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5F5F5F"/>
        </a:dk1>
        <a:lt1>
          <a:srgbClr val="FFFFFF"/>
        </a:lt1>
        <a:dk2>
          <a:srgbClr val="5F5F5F"/>
        </a:dk2>
        <a:lt2>
          <a:srgbClr val="FFFFFF"/>
        </a:lt2>
        <a:accent1>
          <a:srgbClr val="DC5C31"/>
        </a:accent1>
        <a:accent2>
          <a:srgbClr val="EA9B26"/>
        </a:accent2>
        <a:accent3>
          <a:srgbClr val="FFFFFF"/>
        </a:accent3>
        <a:accent4>
          <a:srgbClr val="515151"/>
        </a:accent4>
        <a:accent5>
          <a:srgbClr val="EAB6AD"/>
        </a:accent5>
        <a:accent6>
          <a:srgbClr val="D28B21"/>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1928</Words>
  <Application>Microsoft Office PowerPoint</Application>
  <PresentationFormat>自定义</PresentationFormat>
  <Paragraphs>344</Paragraphs>
  <Slides>43</Slides>
  <Notes>3</Notes>
  <HiddenSlides>0</HiddenSlides>
  <MMClips>0</MMClips>
  <ScaleCrop>false</ScaleCrop>
  <HeadingPairs>
    <vt:vector size="4" baseType="variant">
      <vt:variant>
        <vt:lpstr>主题</vt:lpstr>
      </vt:variant>
      <vt:variant>
        <vt:i4>2</vt:i4>
      </vt:variant>
      <vt:variant>
        <vt:lpstr>幻灯片标题</vt:lpstr>
      </vt:variant>
      <vt:variant>
        <vt:i4>43</vt:i4>
      </vt:variant>
    </vt:vector>
  </HeadingPairs>
  <TitlesOfParts>
    <vt:vector size="45" baseType="lpstr">
      <vt:lpstr>默认设计模板</vt:lpstr>
      <vt:lpstr>A000120150312A14KWBG</vt:lpstr>
      <vt:lpstr>大学生文化素质教育云平台 课程学习指南</vt:lpstr>
      <vt:lpstr>大学生文化素质教育云平台是什么？</vt:lpstr>
      <vt:lpstr>PowerPoint 演示文稿</vt:lpstr>
      <vt:lpstr>学习要求：</vt:lpstr>
      <vt:lpstr>如何在大学生文化素质教育云平台学习？</vt:lpstr>
      <vt:lpstr>PowerPoint 演示文稿</vt:lpstr>
      <vt:lpstr>PowerPoint 演示文稿</vt:lpstr>
      <vt:lpstr>生涯规划与就业指导（14门）：</vt:lpstr>
      <vt:lpstr>大学生安全教育（5门）：</vt:lpstr>
      <vt:lpstr>创新创业教育（11门）：</vt:lpstr>
      <vt:lpstr>中国传统文化（17门）：</vt:lpstr>
      <vt:lpstr>心理健康教育（8门）：</vt:lpstr>
      <vt:lpstr>工匠精神（3门）：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dell</cp:lastModifiedBy>
  <cp:revision>53</cp:revision>
  <dcterms:created xsi:type="dcterms:W3CDTF">2013-01-25T01:44:00Z</dcterms:created>
  <dcterms:modified xsi:type="dcterms:W3CDTF">2017-09-20T10:14:38Z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