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3.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758" r:id="rId1"/>
    <p:sldMasterId id="2147483759" r:id="rId2"/>
  </p:sldMasterIdLst>
  <p:notesMasterIdLst>
    <p:notesMasterId r:id="rId3"/>
  </p:notesMasterIdLst>
  <p:sldIdLst>
    <p:sldId id="590" r:id="rId4"/>
    <p:sldId id="591" r:id="rId5"/>
    <p:sldId id="592" r:id="rId6"/>
    <p:sldId id="593" r:id="rId7"/>
    <p:sldId id="594" r:id="rId8"/>
    <p:sldId id="595" r:id="rId9"/>
    <p:sldId id="596" r:id="rId10"/>
    <p:sldId id="597" r:id="rId11"/>
    <p:sldId id="598" r:id="rId12"/>
    <p:sldId id="599"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Lst>
  <p:sldSz type="screen16x9" cy="6858000" cx="12192000"/>
  <p:notesSz cx="6858000" cy="9144000"/>
  <p:defaultTextStyle>
    <a:defPPr>
      <a:defRPr lang="zh-CN"/>
    </a:defPPr>
    <a:lvl1pPr algn="l" defTabSz="914400" eaLnBrk="1" fontAlgn="base" hangingPunct="1" indent="0" latinLnBrk="0" lvl="0" marL="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1pPr>
    <a:lvl2pPr algn="l" defTabSz="914400" eaLnBrk="1" fontAlgn="base" hangingPunct="1" indent="0" latinLnBrk="0" lvl="1" marL="4572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2pPr>
    <a:lvl3pPr algn="l" defTabSz="914400" eaLnBrk="1" fontAlgn="base" hangingPunct="1" indent="0" latinLnBrk="0" lvl="2" marL="9144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3pPr>
    <a:lvl4pPr algn="l" defTabSz="914400" eaLnBrk="1" fontAlgn="base" hangingPunct="1" indent="0" latinLnBrk="0" lvl="3" marL="13716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4pPr>
    <a:lvl5pPr algn="l" defTabSz="914400" eaLnBrk="1" fontAlgn="base" hangingPunct="1" indent="0" latinLnBrk="0" lvl="4" marL="18288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5pPr>
    <a:lvl6pPr algn="l" defTabSz="914400" eaLnBrk="1" fontAlgn="base" hangingPunct="1" indent="0" latinLnBrk="0" lvl="5" marL="22860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6pPr>
    <a:lvl7pPr algn="l" defTabSz="914400" eaLnBrk="1" fontAlgn="base" hangingPunct="1" indent="0" latinLnBrk="0" lvl="6" marL="27432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7pPr>
    <a:lvl8pPr algn="l" defTabSz="914400" eaLnBrk="1" fontAlgn="base" hangingPunct="1" indent="0" latinLnBrk="0" lvl="7" marL="32004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8pPr>
    <a:lvl9pPr algn="l" defTabSz="914400" eaLnBrk="1" fontAlgn="base" hangingPunct="1" indent="0" latinLnBrk="0" lvl="8" marL="3657600">
      <a:lnSpc>
        <a:spcPct val="100000"/>
      </a:lnSpc>
      <a:spcBef>
        <a:spcPct val="0"/>
      </a:spcBef>
      <a:spcAft>
        <a:spcPct val="0"/>
      </a:spcAft>
      <a:buFont typeface="Arial" panose="020B0604020202020204" pitchFamily="34" charset="0"/>
      <a:buNone/>
      <a:defRPr baseline="0" b="0" sz="1800" i="0" kern="1200" u="none">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D5013"/>
    <a:srgbClr val="DC5C31"/>
    <a:srgbClr val="FF6600"/>
    <a:srgbClr val="FF9933"/>
    <a:srgbClr val="FF3300"/>
    <a:srgbClr val="000000"/>
    <a:srgbClr val="19CC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4943" autoAdjust="0"/>
    <p:restoredTop sz="94660"/>
  </p:normalViewPr>
  <p:slideViewPr>
    <p:cSldViewPr showGuides="1" snapToGrid="0" snapToObjects="1">
      <p:cViewPr varScale="1">
        <p:scale>
          <a:sx n="108" d="100"/>
          <a:sy n="108" d="100"/>
        </p:scale>
        <p:origin x="-678" y="-84"/>
      </p:cViewPr>
      <p:guideLst>
        <p:guide orient="horz" pos="2123"/>
        <p:guide pos="3801"/>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tableStyles" Target="tableStyles.xml"/><Relationship Id="rId49" Type="http://schemas.openxmlformats.org/officeDocument/2006/relationships/presProps" Target="presProps.xml"/><Relationship Id="rId50" Type="http://schemas.openxmlformats.org/officeDocument/2006/relationships/viewProps" Target="viewProps.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9" name=""/>
        <p:cNvGrpSpPr/>
        <p:nvPr/>
      </p:nvGrpSpPr>
      <p:grpSpPr>
        <a:xfrm>
          <a:off x="0" y="0"/>
          <a:ext cx="0" cy="0"/>
          <a:chOff x="0" y="0"/>
          <a:chExt cx="0" cy="0"/>
        </a:xfrm>
      </p:grpSpPr>
      <p:sp>
        <p:nvSpPr>
          <p:cNvPr id="1049024"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025"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t>2017-10-12</a:t>
            </a:fld>
            <a:endParaRPr altLang="en-US" lang="zh-CN"/>
          </a:p>
        </p:txBody>
      </p:sp>
      <p:sp>
        <p:nvSpPr>
          <p:cNvPr id="1049026"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027"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028"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029"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t>‹#›</a:t>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88" name="幻灯片图像占位符 1"/>
          <p:cNvSpPr>
            <a:spLocks noChangeAspect="1" noRot="1" noGrp="1"/>
          </p:cNvSpPr>
          <p:nvPr>
            <p:ph type="sldImg" idx="2"/>
          </p:nvPr>
        </p:nvSpPr>
        <p:spPr/>
      </p:sp>
      <p:sp>
        <p:nvSpPr>
          <p:cNvPr id="1048589" name="文本占位符 2"/>
          <p:cNvSpPr>
            <a:spLocks noGrp="1"/>
          </p:cNvSpPr>
          <p:nvPr>
            <p:ph type="body" idx="3"/>
          </p:nvPr>
        </p:nvSpPr>
        <p:spPr/>
        <p:txBody>
          <a:bodyPr/>
          <a:p>
            <a:r>
              <a:rPr altLang="en-US" lang="zh-CN"/>
              <a:t>互联网</a:t>
            </a:r>
            <a:r>
              <a:rPr altLang="zh-CN" 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40" name="幻灯片图像占位符 1"/>
          <p:cNvSpPr>
            <a:spLocks noChangeAspect="1" noRot="1" noGrp="1"/>
          </p:cNvSpPr>
          <p:nvPr>
            <p:ph type="sldImg"/>
          </p:nvPr>
        </p:nvSpPr>
        <p:spPr/>
      </p:sp>
      <p:sp>
        <p:nvSpPr>
          <p:cNvPr id="1048641" name="备注占位符 2"/>
          <p:cNvSpPr>
            <a:spLocks noGrp="1"/>
          </p:cNvSpPr>
          <p:nvPr>
            <p:ph type="body" idx="1"/>
          </p:nvPr>
        </p:nvSpPr>
        <p:spPr/>
        <p:txBody>
          <a:bodyPr/>
          <a:p>
            <a:r>
              <a:rPr altLang="zh-CN" dirty="0" lang="en-US"/>
              <a:t>
视频：30    %，课程检验： 40  %，考试：20   %，访问数：10   %访问数达20 次为满分，请知晓。
考试日期：2016-06-17 00:00 至 2016-06-20 23:59
考试限时:90
任务点完成 60  %可以参加考试</a:t>
            </a:r>
            <a:endParaRPr altLang="zh-CN" dirty="0" lang="en-US"/>
          </a:p>
        </p:txBody>
      </p:sp>
      <p:sp>
        <p:nvSpPr>
          <p:cNvPr id="1048642" name="灯片编号占位符 3"/>
          <p:cNvSpPr>
            <a:spLocks noGrp="1"/>
          </p:cNvSpPr>
          <p:nvPr>
            <p:ph type="sldNum" sz="quarter" idx="10"/>
          </p:nvPr>
        </p:nvSpPr>
        <p:spPr/>
        <p:txBody>
          <a:bodyPr/>
          <a:p>
            <a:fld id="{07E88DE1-3425-4D29-9AB3-F99F740A8521}" type="slidenum">
              <a:rPr altLang="en-US" lang="zh-CN" smtClean="0"/>
              <a:t>6</a:t>
            </a:fld>
            <a:endParaRPr altLang="zh-CN"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80" name="幻灯片图像占位符 1"/>
          <p:cNvSpPr>
            <a:spLocks noChangeAspect="1" noRot="1" noGrp="1"/>
          </p:cNvSpPr>
          <p:nvPr>
            <p:ph type="sldImg"/>
          </p:nvPr>
        </p:nvSpPr>
        <p:spPr/>
      </p:sp>
      <p:sp>
        <p:nvSpPr>
          <p:cNvPr id="1048681" name="备注占位符 2"/>
          <p:cNvSpPr>
            <a:spLocks noGrp="1"/>
          </p:cNvSpPr>
          <p:nvPr>
            <p:ph type="body" idx="1"/>
          </p:nvPr>
        </p:nvSpPr>
        <p:spPr/>
        <p:txBody>
          <a:bodyPr/>
          <a:p>
            <a:endParaRPr altLang="en-US" dirty="0" kumimoji="1" lang="zh-CN"/>
          </a:p>
        </p:txBody>
      </p:sp>
      <p:sp>
        <p:nvSpPr>
          <p:cNvPr id="1048682" name="幻灯片编号占位符 3"/>
          <p:cNvSpPr>
            <a:spLocks noGrp="1"/>
          </p:cNvSpPr>
          <p:nvPr>
            <p:ph type="sldNum" sz="quarter" idx="10"/>
          </p:nvPr>
        </p:nvSpPr>
        <p:spPr/>
        <p:txBody>
          <a:bodyPr/>
          <a:p>
            <a:pPr defTabSz="914400" eaLnBrk="1" fontAlgn="auto" hangingPunct="1" indent="0" latinLnBrk="0" lvl="0" marL="0" marR="0">
              <a:lnSpc>
                <a:spcPct val="100000"/>
              </a:lnSpc>
              <a:spcBef>
                <a:spcPts val="0"/>
              </a:spcBef>
              <a:spcAft>
                <a:spcPts val="0"/>
              </a:spcAft>
              <a:buClrTx/>
              <a:buSzTx/>
              <a:buFontTx/>
              <a:buNone/>
            </a:pPr>
            <a:fld id="{07E88DE1-3425-4D29-9AB3-F99F740A8521}" type="slidenum">
              <a:rPr altLang="en-US" baseline="0" b="0" cap="none" sz="1800" i="0" kern="0" kumimoji="0" lang="zh-CN" noProof="0" normalizeH="0" spc="0" strike="noStrike" u="none" smtClean="0">
                <a:ln>
                  <a:noFill/>
                </a:ln>
                <a:solidFill>
                  <a:sysClr lastClr="000000" val="windowText"/>
                </a:solidFill>
                <a:effectLst/>
                <a:uLnTx/>
                <a:uFillTx/>
              </a:rPr>
              <a:t>20</a:t>
            </a:fld>
            <a:endParaRPr altLang="zh-CN" baseline="0" b="0" cap="none" sz="1800" i="0" kern="0" kumimoji="0" lang="en-US" noProof="0" normalizeH="0" spc="0" strike="noStrike" u="none">
              <a:ln>
                <a:noFill/>
              </a:ln>
              <a:solidFill>
                <a:sysClr lastClr="000000" val="windowText"/>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55" name=""/>
        <p:cNvGrpSpPr/>
        <p:nvPr/>
      </p:nvGrpSpPr>
      <p:grpSpPr>
        <a:xfrm>
          <a:off x="0" y="0"/>
          <a:ext cx="0" cy="0"/>
          <a:chOff x="0" y="0"/>
          <a:chExt cx="0" cy="0"/>
        </a:xfrm>
      </p:grpSpPr>
      <p:sp>
        <p:nvSpPr>
          <p:cNvPr id="1048950"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p>
        </p:txBody>
      </p:sp>
      <p:sp>
        <p:nvSpPr>
          <p:cNvPr id="1048951"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p>
        </p:txBody>
      </p:sp>
      <p:sp>
        <p:nvSpPr>
          <p:cNvPr id="1048952" name="日期占位符 3"/>
          <p:cNvSpPr>
            <a:spLocks noGrp="1"/>
          </p:cNvSpPr>
          <p:nvPr>
            <p:ph type="dt" sz="half" idx="10"/>
          </p:nvPr>
        </p:nvSpPr>
        <p:spPr/>
        <p:txBody>
          <a:bodyPr/>
          <a:p>
            <a:pPr eaLnBrk="1" hangingPunct="1" lvl="0"/>
            <a:endParaRPr altLang="en-US" dirty="0" lang="zh-CN"/>
          </a:p>
        </p:txBody>
      </p:sp>
      <p:sp>
        <p:nvSpPr>
          <p:cNvPr id="1048953" name="页脚占位符 4"/>
          <p:cNvSpPr>
            <a:spLocks noGrp="1"/>
          </p:cNvSpPr>
          <p:nvPr>
            <p:ph type="ftr" sz="quarter" idx="11"/>
          </p:nvPr>
        </p:nvSpPr>
        <p:spPr/>
        <p:txBody>
          <a:bodyPr/>
          <a:p>
            <a:pPr eaLnBrk="1" hangingPunct="1" lvl="0"/>
            <a:endParaRPr altLang="en-US" dirty="0" lang="zh-CN"/>
          </a:p>
        </p:txBody>
      </p:sp>
      <p:sp>
        <p:nvSpPr>
          <p:cNvPr id="1048954" name="灯片编号占位符 5"/>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58" name=""/>
        <p:cNvGrpSpPr/>
        <p:nvPr/>
      </p:nvGrpSpPr>
      <p:grpSpPr>
        <a:xfrm>
          <a:off x="0" y="0"/>
          <a:ext cx="0" cy="0"/>
          <a:chOff x="0" y="0"/>
          <a:chExt cx="0" cy="0"/>
        </a:xfrm>
      </p:grpSpPr>
      <p:sp>
        <p:nvSpPr>
          <p:cNvPr id="1048966" name="标题 1"/>
          <p:cNvSpPr>
            <a:spLocks noGrp="1"/>
          </p:cNvSpPr>
          <p:nvPr>
            <p:ph type="title"/>
          </p:nvPr>
        </p:nvSpPr>
        <p:spPr/>
        <p:txBody>
          <a:bodyPr/>
          <a:p>
            <a:r>
              <a:rPr altLang="en-US" lang="zh-CN"/>
              <a:t>单击此处编辑母版标题样式</a:t>
            </a:r>
          </a:p>
        </p:txBody>
      </p:sp>
      <p:sp>
        <p:nvSpPr>
          <p:cNvPr id="1048967" name="竖排文字占位符 2"/>
          <p:cNvSpPr>
            <a:spLocks noGrp="1"/>
          </p:cNvSpPr>
          <p:nvPr>
            <p:ph type="body" orient="vert" idx="1"/>
          </p:nvPr>
        </p:nvSpPr>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68" name="日期占位符 3"/>
          <p:cNvSpPr>
            <a:spLocks noGrp="1"/>
          </p:cNvSpPr>
          <p:nvPr>
            <p:ph type="dt" sz="half" idx="10"/>
          </p:nvPr>
        </p:nvSpPr>
        <p:spPr/>
        <p:txBody>
          <a:bodyPr/>
          <a:p>
            <a:pPr eaLnBrk="1" hangingPunct="1" lvl="0"/>
            <a:endParaRPr altLang="en-US" dirty="0" lang="zh-CN"/>
          </a:p>
        </p:txBody>
      </p:sp>
      <p:sp>
        <p:nvSpPr>
          <p:cNvPr id="1048969" name="页脚占位符 4"/>
          <p:cNvSpPr>
            <a:spLocks noGrp="1"/>
          </p:cNvSpPr>
          <p:nvPr>
            <p:ph type="ftr" sz="quarter" idx="11"/>
          </p:nvPr>
        </p:nvSpPr>
        <p:spPr/>
        <p:txBody>
          <a:bodyPr/>
          <a:p>
            <a:pPr eaLnBrk="1" hangingPunct="1" lvl="0"/>
            <a:endParaRPr altLang="en-US" dirty="0" lang="zh-CN"/>
          </a:p>
        </p:txBody>
      </p:sp>
      <p:sp>
        <p:nvSpPr>
          <p:cNvPr id="1048970" name="灯片编号占位符 5"/>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版">
    <p:spTree>
      <p:nvGrpSpPr>
        <p:cNvPr id="153" name=""/>
        <p:cNvGrpSpPr/>
        <p:nvPr/>
      </p:nvGrpSpPr>
      <p:grpSpPr>
        <a:xfrm>
          <a:off x="0" y="0"/>
          <a:ext cx="0" cy="0"/>
          <a:chOff x="0" y="0"/>
          <a:chExt cx="0" cy="0"/>
        </a:xfrm>
      </p:grpSpPr>
      <p:sp>
        <p:nvSpPr>
          <p:cNvPr id="1048942" name="竖排标题 1"/>
          <p:cNvSpPr>
            <a:spLocks noGrp="1"/>
          </p:cNvSpPr>
          <p:nvPr>
            <p:ph type="title" orient="vert"/>
          </p:nvPr>
        </p:nvSpPr>
        <p:spPr>
          <a:xfrm>
            <a:off x="8839200" y="274638"/>
            <a:ext cx="2743200" cy="5851525"/>
          </a:xfrm>
        </p:spPr>
        <p:txBody>
          <a:bodyPr vert="eaVert"/>
          <a:p>
            <a:r>
              <a:rPr altLang="en-US" lang="zh-CN"/>
              <a:t>单击此处编辑母版标题样式</a:t>
            </a:r>
          </a:p>
        </p:txBody>
      </p:sp>
      <p:sp>
        <p:nvSpPr>
          <p:cNvPr id="1048943" name="竖排文字占位符 2"/>
          <p:cNvSpPr>
            <a:spLocks noGrp="1"/>
          </p:cNvSpPr>
          <p:nvPr>
            <p:ph type="body" orient="vert" idx="1"/>
          </p:nvPr>
        </p:nvSpPr>
        <p:spPr>
          <a:xfrm>
            <a:off x="609600" y="274638"/>
            <a:ext cx="8070574" cy="5851525"/>
          </a:xfrm>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44" name="日期占位符 3"/>
          <p:cNvSpPr>
            <a:spLocks noGrp="1"/>
          </p:cNvSpPr>
          <p:nvPr>
            <p:ph type="dt" sz="half" idx="10"/>
          </p:nvPr>
        </p:nvSpPr>
        <p:spPr/>
        <p:txBody>
          <a:bodyPr/>
          <a:p>
            <a:pPr eaLnBrk="1" hangingPunct="1" lvl="0"/>
            <a:endParaRPr altLang="en-US" dirty="0" lang="zh-CN"/>
          </a:p>
        </p:txBody>
      </p:sp>
      <p:sp>
        <p:nvSpPr>
          <p:cNvPr id="1048945" name="页脚占位符 4"/>
          <p:cNvSpPr>
            <a:spLocks noGrp="1"/>
          </p:cNvSpPr>
          <p:nvPr>
            <p:ph type="ftr" sz="quarter" idx="11"/>
          </p:nvPr>
        </p:nvSpPr>
        <p:spPr/>
        <p:txBody>
          <a:bodyPr/>
          <a:p>
            <a:pPr eaLnBrk="1" hangingPunct="1" lvl="0"/>
            <a:endParaRPr altLang="en-US" dirty="0" lang="zh-CN"/>
          </a:p>
        </p:txBody>
      </p:sp>
      <p:sp>
        <p:nvSpPr>
          <p:cNvPr id="1048946" name="灯片编号占位符 5"/>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showMasterSp="0" type="title">
  <p:cSld name="标题幻灯片">
    <p:bg>
      <p:bgPr>
        <a:solidFill>
          <a:schemeClr val="bg1">
            <a:alpha val="100000"/>
          </a:schemeClr>
        </a:solidFill>
      </p:bgPr>
    </p:bg>
    <p:spTree>
      <p:nvGrpSpPr>
        <p:cNvPr id="26" name=""/>
        <p:cNvGrpSpPr/>
        <p:nvPr/>
      </p:nvGrpSpPr>
      <p:grpSpPr>
        <a:xfrm>
          <a:off x="0" y="0"/>
          <a:ext cx="0" cy="0"/>
          <a:chOff x="0" y="0"/>
          <a:chExt cx="0" cy="0"/>
        </a:xfrm>
      </p:grpSpPr>
      <p:pic>
        <p:nvPicPr>
          <p:cNvPr id="2097153" name="图片 7"/>
          <p:cNvPicPr>
            <a:picLocks noChangeAspect="1"/>
          </p:cNvPicPr>
          <p:nvPr/>
        </p:nvPicPr>
        <p:blipFill>
          <a:blip xmlns:r="http://schemas.openxmlformats.org/officeDocument/2006/relationships" r:embed="rId1"/>
          <a:srcRect l="320" t="1848"/>
          <a:stretch>
            <a:fillRect/>
          </a:stretch>
        </p:blipFill>
        <p:spPr>
          <a:xfrm>
            <a:off x="0" y="0"/>
            <a:ext cx="12199938" cy="6848475"/>
          </a:xfrm>
          <a:prstGeom prst="rect"/>
          <a:noFill/>
          <a:ln w="9525">
            <a:noFill/>
          </a:ln>
        </p:spPr>
      </p:pic>
      <p:sp>
        <p:nvSpPr>
          <p:cNvPr id="1048581" name="KSO_FD"/>
          <p:cNvSpPr>
            <a:spLocks noGrp="1"/>
          </p:cNvSpPr>
          <p:nvPr>
            <p:ph type="dt" sz="half" idx="2"/>
          </p:nvPr>
        </p:nvSpPr>
        <p:spPr>
          <a:xfrm>
            <a:off x="609600" y="6245225"/>
            <a:ext cx="2844800" cy="476250"/>
          </a:xfrm>
          <a:prstGeom prst="rect"/>
          <a:noFill/>
          <a:ln w="9525">
            <a:noFill/>
          </a:ln>
        </p:spPr>
        <p:txBody>
          <a:bodyPr anchor="ctr"/>
          <a:p>
            <a:endParaRPr altLang="en-US" dirty="0" lang="zh-CN"/>
          </a:p>
        </p:txBody>
      </p:sp>
      <p:sp>
        <p:nvSpPr>
          <p:cNvPr id="1048582" name="KSO_FT"/>
          <p:cNvSpPr>
            <a:spLocks noGrp="1"/>
          </p:cNvSpPr>
          <p:nvPr>
            <p:ph type="ftr" sz="quarter" idx="3"/>
          </p:nvPr>
        </p:nvSpPr>
        <p:spPr>
          <a:xfrm>
            <a:off x="4165600" y="6245225"/>
            <a:ext cx="3860800" cy="476250"/>
          </a:xfrm>
          <a:prstGeom prst="rect"/>
          <a:noFill/>
          <a:ln w="9525">
            <a:noFill/>
          </a:ln>
        </p:spPr>
        <p:txBody>
          <a:bodyPr anchor="ctr"/>
          <a:p>
            <a:endParaRPr altLang="en-US" dirty="0" lang="zh-CN"/>
          </a:p>
        </p:txBody>
      </p:sp>
      <p:sp>
        <p:nvSpPr>
          <p:cNvPr id="1048583" name="KSO_FN"/>
          <p:cNvSpPr>
            <a:spLocks noGrp="1"/>
          </p:cNvSpPr>
          <p:nvPr>
            <p:ph type="sldNum" sz="quarter" idx="4"/>
          </p:nvPr>
        </p:nvSpPr>
        <p:spPr>
          <a:xfrm>
            <a:off x="8737600" y="6245225"/>
            <a:ext cx="2844800" cy="476250"/>
          </a:xfrm>
          <a:prstGeom prst="rect"/>
          <a:noFill/>
          <a:ln w="9525">
            <a:noFill/>
          </a:ln>
        </p:spPr>
        <p:txBody>
          <a:bodyPr anchor="ctr"/>
          <a:p>
            <a:fld id="{9A0DB2DC-4C9A-4742-B13C-FB6460FD3503}" type="slidenum">
              <a:rPr altLang="en-US" dirty="0" lang="zh-CN"/>
              <a:t>‹#›</a:t>
            </a:fld>
            <a:endParaRPr altLang="en-US" dirty="0" lang="zh-CN"/>
          </a:p>
        </p:txBody>
      </p:sp>
      <p:sp>
        <p:nvSpPr>
          <p:cNvPr id="1048584" name="KSO_BT1"/>
          <p:cNvSpPr>
            <a:spLocks noGrp="1"/>
          </p:cNvSpPr>
          <p:nvPr>
            <p:ph type="ctrTitle"/>
          </p:nvPr>
        </p:nvSpPr>
        <p:spPr>
          <a:xfrm>
            <a:off x="1536700" y="2384425"/>
            <a:ext cx="7493000" cy="1000125"/>
          </a:xfrm>
          <a:prstGeom prst="rect"/>
          <a:noFill/>
          <a:ln w="9525">
            <a:noFill/>
          </a:ln>
        </p:spPr>
        <p:txBody>
          <a:bodyPr anchor="b"/>
          <a:lstStyle>
            <a:lvl1pPr algn="ctr" lvl="0">
              <a:defRPr sz="3600" kern="1200"/>
            </a:lvl1pPr>
          </a:lstStyle>
          <a:p>
            <a:pPr lvl="0"/>
            <a:r>
              <a:rPr altLang="en-US" lang="zh-CN"/>
              <a:t>单击此处编辑母版标题样式</a:t>
            </a:r>
          </a:p>
        </p:txBody>
      </p:sp>
      <p:sp>
        <p:nvSpPr>
          <p:cNvPr id="1048585" name="KSO_BC1"/>
          <p:cNvSpPr>
            <a:spLocks noGrp="1"/>
          </p:cNvSpPr>
          <p:nvPr>
            <p:ph type="subTitle" idx="1"/>
          </p:nvPr>
        </p:nvSpPr>
        <p:spPr>
          <a:xfrm>
            <a:off x="1524000" y="3390900"/>
            <a:ext cx="7481888" cy="812800"/>
          </a:xfrm>
          <a:prstGeom prst="rect"/>
          <a:noFill/>
          <a:ln w="9525">
            <a:noFill/>
          </a:ln>
        </p:spPr>
        <p:txBody>
          <a:bodyPr anchor="t"/>
          <a:lstStyle>
            <a:lvl1pPr algn="ctr" indent="0" lvl="0" marL="0">
              <a:buNone/>
              <a:defRPr sz="2400" kern="1200"/>
            </a:lvl1pPr>
            <a:lvl2pPr algn="ctr" indent="0" lvl="1" marL="0">
              <a:buNone/>
              <a:defRPr sz="2400" kern="1200"/>
            </a:lvl2pPr>
            <a:lvl3pPr algn="ctr" indent="-914400" lvl="2" marL="914400">
              <a:buNone/>
              <a:defRPr sz="2400" kern="1200"/>
            </a:lvl3pPr>
            <a:lvl4pPr algn="ctr" indent="-1371600" lvl="3" marL="1371600">
              <a:buNone/>
              <a:defRPr sz="2400" kern="1200"/>
            </a:lvl4pPr>
            <a:lvl5pPr algn="ctr" indent="-1828800" lvl="4" marL="1828800">
              <a:buNone/>
              <a:defRPr sz="2400" kern="1200"/>
            </a:lvl5pPr>
          </a:lstStyle>
          <a:p>
            <a:pPr lvl="0"/>
            <a:r>
              <a:rPr altLang="en-US" lang="zh-CN"/>
              <a:t>单击此处编辑母版副标题样式</a:t>
            </a:r>
          </a:p>
        </p:txBody>
      </p:sp>
    </p:spTree>
  </p:cSld>
  <p:clrMapOvr>
    <a:masterClrMapping/>
  </p:clrMapOvr>
  <p:hf dt="0" ftr="0" hdr="0" sldNu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64" name=""/>
        <p:cNvGrpSpPr/>
        <p:nvPr/>
      </p:nvGrpSpPr>
      <p:grpSpPr>
        <a:xfrm>
          <a:off x="0" y="0"/>
          <a:ext cx="0" cy="0"/>
          <a:chOff x="0" y="0"/>
          <a:chExt cx="0" cy="0"/>
        </a:xfrm>
      </p:grpSpPr>
      <p:sp>
        <p:nvSpPr>
          <p:cNvPr id="1048590" name="标题 1"/>
          <p:cNvSpPr>
            <a:spLocks noGrp="1"/>
          </p:cNvSpPr>
          <p:nvPr>
            <p:ph type="title"/>
          </p:nvPr>
        </p:nvSpPr>
        <p:spPr/>
        <p:txBody>
          <a:bodyPr/>
          <a:p>
            <a:r>
              <a:rPr altLang="en-US" lang="zh-CN"/>
              <a:t>单击此处编辑母版标题样式</a:t>
            </a:r>
          </a:p>
        </p:txBody>
      </p:sp>
      <p:sp>
        <p:nvSpPr>
          <p:cNvPr id="1048591"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92" name="日期占位符 3"/>
          <p:cNvSpPr>
            <a:spLocks noGrp="1"/>
          </p:cNvSpPr>
          <p:nvPr>
            <p:ph type="dt" sz="half" idx="10"/>
          </p:nvPr>
        </p:nvSpPr>
        <p:spPr/>
        <p:txBody>
          <a:bodyPr/>
          <a:p>
            <a:pPr lvl="0"/>
            <a:endParaRPr altLang="en-US" dirty="0" lang="zh-CN"/>
          </a:p>
        </p:txBody>
      </p:sp>
      <p:sp>
        <p:nvSpPr>
          <p:cNvPr id="1048593" name="页脚占位符 4"/>
          <p:cNvSpPr>
            <a:spLocks noGrp="1"/>
          </p:cNvSpPr>
          <p:nvPr>
            <p:ph type="ftr" sz="quarter" idx="11"/>
          </p:nvPr>
        </p:nvSpPr>
        <p:spPr/>
        <p:txBody>
          <a:bodyPr/>
          <a:p>
            <a:pPr lvl="0"/>
            <a:endParaRPr altLang="en-US" dirty="0" lang="zh-CN"/>
          </a:p>
        </p:txBody>
      </p:sp>
      <p:sp>
        <p:nvSpPr>
          <p:cNvPr id="1048594" name="灯片编号占位符 5"/>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67" name=""/>
        <p:cNvGrpSpPr/>
        <p:nvPr/>
      </p:nvGrpSpPr>
      <p:grpSpPr>
        <a:xfrm>
          <a:off x="0" y="0"/>
          <a:ext cx="0" cy="0"/>
          <a:chOff x="0" y="0"/>
          <a:chExt cx="0" cy="0"/>
        </a:xfrm>
      </p:grpSpPr>
      <p:sp>
        <p:nvSpPr>
          <p:cNvPr id="1049014"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p>
        </p:txBody>
      </p:sp>
      <p:sp>
        <p:nvSpPr>
          <p:cNvPr id="1049015"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p>
        </p:txBody>
      </p:sp>
      <p:sp>
        <p:nvSpPr>
          <p:cNvPr id="1049016" name="日期占位符 3"/>
          <p:cNvSpPr>
            <a:spLocks noGrp="1"/>
          </p:cNvSpPr>
          <p:nvPr>
            <p:ph type="dt" sz="half" idx="10"/>
          </p:nvPr>
        </p:nvSpPr>
        <p:spPr/>
        <p:txBody>
          <a:bodyPr/>
          <a:p>
            <a:pPr lvl="0"/>
            <a:endParaRPr altLang="en-US" dirty="0" lang="zh-CN"/>
          </a:p>
        </p:txBody>
      </p:sp>
      <p:sp>
        <p:nvSpPr>
          <p:cNvPr id="1049017" name="页脚占位符 4"/>
          <p:cNvSpPr>
            <a:spLocks noGrp="1"/>
          </p:cNvSpPr>
          <p:nvPr>
            <p:ph type="ftr" sz="quarter" idx="11"/>
          </p:nvPr>
        </p:nvSpPr>
        <p:spPr/>
        <p:txBody>
          <a:bodyPr/>
          <a:p>
            <a:pPr lvl="0"/>
            <a:endParaRPr altLang="en-US" dirty="0" lang="zh-CN"/>
          </a:p>
        </p:txBody>
      </p:sp>
      <p:sp>
        <p:nvSpPr>
          <p:cNvPr id="1049018" name="灯片编号占位符 5"/>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60" name=""/>
        <p:cNvGrpSpPr/>
        <p:nvPr/>
      </p:nvGrpSpPr>
      <p:grpSpPr>
        <a:xfrm>
          <a:off x="0" y="0"/>
          <a:ext cx="0" cy="0"/>
          <a:chOff x="0" y="0"/>
          <a:chExt cx="0" cy="0"/>
        </a:xfrm>
      </p:grpSpPr>
      <p:sp>
        <p:nvSpPr>
          <p:cNvPr id="1048977" name="标题 1"/>
          <p:cNvSpPr>
            <a:spLocks noGrp="1"/>
          </p:cNvSpPr>
          <p:nvPr>
            <p:ph type="title"/>
          </p:nvPr>
        </p:nvSpPr>
        <p:spPr/>
        <p:txBody>
          <a:bodyPr/>
          <a:p>
            <a:r>
              <a:rPr altLang="en-US" lang="zh-CN"/>
              <a:t>单击此处编辑母版标题样式</a:t>
            </a:r>
          </a:p>
        </p:txBody>
      </p:sp>
      <p:sp>
        <p:nvSpPr>
          <p:cNvPr id="1048978" name="内容占位符 2"/>
          <p:cNvSpPr>
            <a:spLocks noGrp="1"/>
          </p:cNvSpPr>
          <p:nvPr>
            <p:ph sz="half" idx="1"/>
          </p:nvPr>
        </p:nvSpPr>
        <p:spPr>
          <a:xfrm>
            <a:off x="601663" y="1539875"/>
            <a:ext cx="5333889" cy="4633913"/>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79" name="内容占位符 3"/>
          <p:cNvSpPr>
            <a:spLocks noGrp="1"/>
          </p:cNvSpPr>
          <p:nvPr>
            <p:ph sz="half" idx="2"/>
          </p:nvPr>
        </p:nvSpPr>
        <p:spPr>
          <a:xfrm>
            <a:off x="6153261" y="1539875"/>
            <a:ext cx="5333889" cy="4633913"/>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80" name="日期占位符 4"/>
          <p:cNvSpPr>
            <a:spLocks noGrp="1"/>
          </p:cNvSpPr>
          <p:nvPr>
            <p:ph type="dt" sz="half" idx="10"/>
          </p:nvPr>
        </p:nvSpPr>
        <p:spPr/>
        <p:txBody>
          <a:bodyPr/>
          <a:p>
            <a:pPr lvl="0"/>
            <a:endParaRPr altLang="en-US" dirty="0" lang="zh-CN"/>
          </a:p>
        </p:txBody>
      </p:sp>
      <p:sp>
        <p:nvSpPr>
          <p:cNvPr id="1048981" name="页脚占位符 5"/>
          <p:cNvSpPr>
            <a:spLocks noGrp="1"/>
          </p:cNvSpPr>
          <p:nvPr>
            <p:ph type="ftr" sz="quarter" idx="11"/>
          </p:nvPr>
        </p:nvSpPr>
        <p:spPr/>
        <p:txBody>
          <a:bodyPr/>
          <a:p>
            <a:pPr lvl="0"/>
            <a:endParaRPr altLang="en-US" dirty="0" lang="zh-CN"/>
          </a:p>
        </p:txBody>
      </p:sp>
      <p:sp>
        <p:nvSpPr>
          <p:cNvPr id="1048982" name="灯片编号占位符 6"/>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63" name=""/>
        <p:cNvGrpSpPr/>
        <p:nvPr/>
      </p:nvGrpSpPr>
      <p:grpSpPr>
        <a:xfrm>
          <a:off x="0" y="0"/>
          <a:ext cx="0" cy="0"/>
          <a:chOff x="0" y="0"/>
          <a:chExt cx="0" cy="0"/>
        </a:xfrm>
      </p:grpSpPr>
      <p:sp>
        <p:nvSpPr>
          <p:cNvPr id="1048993" name="标题 1"/>
          <p:cNvSpPr>
            <a:spLocks noGrp="1"/>
          </p:cNvSpPr>
          <p:nvPr>
            <p:ph type="title"/>
          </p:nvPr>
        </p:nvSpPr>
        <p:spPr>
          <a:xfrm>
            <a:off x="839788" y="365125"/>
            <a:ext cx="10515600" cy="1325563"/>
          </a:xfrm>
        </p:spPr>
        <p:txBody>
          <a:bodyPr/>
          <a:p>
            <a:r>
              <a:rPr altLang="en-US" lang="zh-CN"/>
              <a:t>单击此处编辑母版标题样式</a:t>
            </a:r>
          </a:p>
        </p:txBody>
      </p:sp>
      <p:sp>
        <p:nvSpPr>
          <p:cNvPr id="1048994" name="文本占位符 2"/>
          <p:cNvSpPr>
            <a:spLocks noGrp="1"/>
          </p:cNvSpPr>
          <p:nvPr>
            <p:ph type="body" idx="1"/>
          </p:nvPr>
        </p:nvSpPr>
        <p:spPr>
          <a:xfrm>
            <a:off x="1186774" y="1778438"/>
            <a:ext cx="4873574"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a:t>单击此处编辑母版文本样式</a:t>
            </a:r>
          </a:p>
        </p:txBody>
      </p:sp>
      <p:sp>
        <p:nvSpPr>
          <p:cNvPr id="1048995" name="内容占位符 3"/>
          <p:cNvSpPr>
            <a:spLocks noGrp="1"/>
          </p:cNvSpPr>
          <p:nvPr>
            <p:ph sz="half" idx="2"/>
          </p:nvPr>
        </p:nvSpPr>
        <p:spPr>
          <a:xfrm>
            <a:off x="1186774" y="2665379"/>
            <a:ext cx="4873574" cy="3524284"/>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96" name="文本占位符 4"/>
          <p:cNvSpPr>
            <a:spLocks noGrp="1"/>
          </p:cNvSpPr>
          <p:nvPr>
            <p:ph type="body" sz="quarter" idx="3"/>
          </p:nvPr>
        </p:nvSpPr>
        <p:spPr>
          <a:xfrm>
            <a:off x="6256938" y="1778438"/>
            <a:ext cx="4897576"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a:t>单击此处编辑母版文本样式</a:t>
            </a:r>
          </a:p>
        </p:txBody>
      </p:sp>
      <p:sp>
        <p:nvSpPr>
          <p:cNvPr id="1048997" name="内容占位符 5"/>
          <p:cNvSpPr>
            <a:spLocks noGrp="1"/>
          </p:cNvSpPr>
          <p:nvPr>
            <p:ph sz="quarter" idx="4"/>
          </p:nvPr>
        </p:nvSpPr>
        <p:spPr>
          <a:xfrm>
            <a:off x="6256938" y="2665379"/>
            <a:ext cx="4897576" cy="3524284"/>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98" name="日期占位符 6"/>
          <p:cNvSpPr>
            <a:spLocks noGrp="1"/>
          </p:cNvSpPr>
          <p:nvPr>
            <p:ph type="dt" sz="half" idx="10"/>
          </p:nvPr>
        </p:nvSpPr>
        <p:spPr/>
        <p:txBody>
          <a:bodyPr/>
          <a:p>
            <a:pPr lvl="0"/>
            <a:endParaRPr altLang="en-US" dirty="0" lang="zh-CN"/>
          </a:p>
        </p:txBody>
      </p:sp>
      <p:sp>
        <p:nvSpPr>
          <p:cNvPr id="1048999" name="页脚占位符 7"/>
          <p:cNvSpPr>
            <a:spLocks noGrp="1"/>
          </p:cNvSpPr>
          <p:nvPr>
            <p:ph type="ftr" sz="quarter" idx="11"/>
          </p:nvPr>
        </p:nvSpPr>
        <p:spPr/>
        <p:txBody>
          <a:bodyPr/>
          <a:p>
            <a:pPr lvl="0"/>
            <a:endParaRPr altLang="en-US" dirty="0" lang="zh-CN"/>
          </a:p>
        </p:txBody>
      </p:sp>
      <p:sp>
        <p:nvSpPr>
          <p:cNvPr id="1049000" name="灯片编号占位符 8"/>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62" name=""/>
        <p:cNvGrpSpPr/>
        <p:nvPr/>
      </p:nvGrpSpPr>
      <p:grpSpPr>
        <a:xfrm>
          <a:off x="0" y="0"/>
          <a:ext cx="0" cy="0"/>
          <a:chOff x="0" y="0"/>
          <a:chExt cx="0" cy="0"/>
        </a:xfrm>
      </p:grpSpPr>
      <p:sp>
        <p:nvSpPr>
          <p:cNvPr id="1048989" name="标题 1"/>
          <p:cNvSpPr>
            <a:spLocks noGrp="1"/>
          </p:cNvSpPr>
          <p:nvPr>
            <p:ph type="title"/>
          </p:nvPr>
        </p:nvSpPr>
        <p:spPr/>
        <p:txBody>
          <a:bodyPr/>
          <a:p>
            <a:r>
              <a:rPr altLang="en-US" lang="zh-CN"/>
              <a:t>单击此处编辑母版标题样式</a:t>
            </a:r>
          </a:p>
        </p:txBody>
      </p:sp>
      <p:sp>
        <p:nvSpPr>
          <p:cNvPr id="1048990" name="日期占位符 2"/>
          <p:cNvSpPr>
            <a:spLocks noGrp="1"/>
          </p:cNvSpPr>
          <p:nvPr>
            <p:ph type="dt" sz="half" idx="10"/>
          </p:nvPr>
        </p:nvSpPr>
        <p:spPr/>
        <p:txBody>
          <a:bodyPr/>
          <a:p>
            <a:pPr lvl="0"/>
            <a:endParaRPr altLang="en-US" dirty="0" lang="zh-CN"/>
          </a:p>
        </p:txBody>
      </p:sp>
      <p:sp>
        <p:nvSpPr>
          <p:cNvPr id="1048991" name="页脚占位符 3"/>
          <p:cNvSpPr>
            <a:spLocks noGrp="1"/>
          </p:cNvSpPr>
          <p:nvPr>
            <p:ph type="ftr" sz="quarter" idx="11"/>
          </p:nvPr>
        </p:nvSpPr>
        <p:spPr/>
        <p:txBody>
          <a:bodyPr/>
          <a:p>
            <a:pPr lvl="0"/>
            <a:endParaRPr altLang="en-US" dirty="0" lang="zh-CN"/>
          </a:p>
        </p:txBody>
      </p:sp>
      <p:sp>
        <p:nvSpPr>
          <p:cNvPr id="1048992" name="灯片编号占位符 4"/>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88" name=""/>
        <p:cNvGrpSpPr/>
        <p:nvPr/>
      </p:nvGrpSpPr>
      <p:grpSpPr>
        <a:xfrm>
          <a:off x="0" y="0"/>
          <a:ext cx="0" cy="0"/>
          <a:chOff x="0" y="0"/>
          <a:chExt cx="0" cy="0"/>
        </a:xfrm>
      </p:grpSpPr>
      <p:sp>
        <p:nvSpPr>
          <p:cNvPr id="1048632" name="日期占位符 1"/>
          <p:cNvSpPr>
            <a:spLocks noGrp="1"/>
          </p:cNvSpPr>
          <p:nvPr>
            <p:ph type="dt" sz="half" idx="10"/>
          </p:nvPr>
        </p:nvSpPr>
        <p:spPr/>
        <p:txBody>
          <a:bodyPr/>
          <a:p>
            <a:pPr lvl="0"/>
            <a:endParaRPr altLang="en-US" dirty="0" lang="zh-CN"/>
          </a:p>
        </p:txBody>
      </p:sp>
      <p:sp>
        <p:nvSpPr>
          <p:cNvPr id="1048633" name="页脚占位符 2"/>
          <p:cNvSpPr>
            <a:spLocks noGrp="1"/>
          </p:cNvSpPr>
          <p:nvPr>
            <p:ph type="ftr" sz="quarter" idx="11"/>
          </p:nvPr>
        </p:nvSpPr>
        <p:spPr/>
        <p:txBody>
          <a:bodyPr/>
          <a:p>
            <a:pPr lvl="0"/>
            <a:endParaRPr altLang="en-US" dirty="0" lang="zh-CN"/>
          </a:p>
        </p:txBody>
      </p:sp>
      <p:sp>
        <p:nvSpPr>
          <p:cNvPr id="1048634" name="灯片编号占位符 3"/>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61" name=""/>
        <p:cNvGrpSpPr/>
        <p:nvPr/>
      </p:nvGrpSpPr>
      <p:grpSpPr>
        <a:xfrm>
          <a:off x="0" y="0"/>
          <a:ext cx="0" cy="0"/>
          <a:chOff x="0" y="0"/>
          <a:chExt cx="0" cy="0"/>
        </a:xfrm>
      </p:grpSpPr>
      <p:sp>
        <p:nvSpPr>
          <p:cNvPr id="1048983"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98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8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p>
        </p:txBody>
      </p:sp>
      <p:sp>
        <p:nvSpPr>
          <p:cNvPr id="1048986" name="日期占位符 4"/>
          <p:cNvSpPr>
            <a:spLocks noGrp="1"/>
          </p:cNvSpPr>
          <p:nvPr>
            <p:ph type="dt" sz="half" idx="10"/>
          </p:nvPr>
        </p:nvSpPr>
        <p:spPr/>
        <p:txBody>
          <a:bodyPr/>
          <a:p>
            <a:pPr lvl="0"/>
            <a:endParaRPr altLang="en-US" dirty="0" lang="zh-CN"/>
          </a:p>
        </p:txBody>
      </p:sp>
      <p:sp>
        <p:nvSpPr>
          <p:cNvPr id="1048987" name="页脚占位符 5"/>
          <p:cNvSpPr>
            <a:spLocks noGrp="1"/>
          </p:cNvSpPr>
          <p:nvPr>
            <p:ph type="ftr" sz="quarter" idx="11"/>
          </p:nvPr>
        </p:nvSpPr>
        <p:spPr/>
        <p:txBody>
          <a:bodyPr/>
          <a:p>
            <a:pPr lvl="0"/>
            <a:endParaRPr altLang="en-US" dirty="0" lang="zh-CN"/>
          </a:p>
        </p:txBody>
      </p:sp>
      <p:sp>
        <p:nvSpPr>
          <p:cNvPr id="1048988" name="灯片编号占位符 6"/>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50" name=""/>
        <p:cNvGrpSpPr/>
        <p:nvPr/>
      </p:nvGrpSpPr>
      <p:grpSpPr>
        <a:xfrm>
          <a:off x="0" y="0"/>
          <a:ext cx="0" cy="0"/>
          <a:chOff x="0" y="0"/>
          <a:chExt cx="0" cy="0"/>
        </a:xfrm>
      </p:grpSpPr>
      <p:sp>
        <p:nvSpPr>
          <p:cNvPr id="1048925" name="标题 1"/>
          <p:cNvSpPr>
            <a:spLocks noGrp="1"/>
          </p:cNvSpPr>
          <p:nvPr>
            <p:ph type="title"/>
          </p:nvPr>
        </p:nvSpPr>
        <p:spPr/>
        <p:txBody>
          <a:bodyPr/>
          <a:p>
            <a:r>
              <a:rPr altLang="en-US" lang="zh-CN"/>
              <a:t>单击此处编辑母版标题样式</a:t>
            </a:r>
          </a:p>
        </p:txBody>
      </p:sp>
      <p:sp>
        <p:nvSpPr>
          <p:cNvPr id="1048926"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27" name="日期占位符 3"/>
          <p:cNvSpPr>
            <a:spLocks noGrp="1"/>
          </p:cNvSpPr>
          <p:nvPr>
            <p:ph type="dt" sz="half" idx="10"/>
          </p:nvPr>
        </p:nvSpPr>
        <p:spPr/>
        <p:txBody>
          <a:bodyPr/>
          <a:p>
            <a:pPr eaLnBrk="1" hangingPunct="1" lvl="0"/>
            <a:endParaRPr altLang="en-US" dirty="0" lang="zh-CN"/>
          </a:p>
        </p:txBody>
      </p:sp>
      <p:sp>
        <p:nvSpPr>
          <p:cNvPr id="1048928" name="页脚占位符 4"/>
          <p:cNvSpPr>
            <a:spLocks noGrp="1"/>
          </p:cNvSpPr>
          <p:nvPr>
            <p:ph type="ftr" sz="quarter" idx="11"/>
          </p:nvPr>
        </p:nvSpPr>
        <p:spPr/>
        <p:txBody>
          <a:bodyPr/>
          <a:p>
            <a:pPr eaLnBrk="1" hangingPunct="1" lvl="0"/>
            <a:endParaRPr altLang="en-US" dirty="0" lang="zh-CN"/>
          </a:p>
        </p:txBody>
      </p:sp>
      <p:sp>
        <p:nvSpPr>
          <p:cNvPr id="1048929" name="灯片编号占位符 5"/>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65" name=""/>
        <p:cNvGrpSpPr/>
        <p:nvPr/>
      </p:nvGrpSpPr>
      <p:grpSpPr>
        <a:xfrm>
          <a:off x="0" y="0"/>
          <a:ext cx="0" cy="0"/>
          <a:chOff x="0" y="0"/>
          <a:chExt cx="0" cy="0"/>
        </a:xfrm>
      </p:grpSpPr>
      <p:sp>
        <p:nvSpPr>
          <p:cNvPr id="1049006" name="标题 1"/>
          <p:cNvSpPr>
            <a:spLocks noGrp="1"/>
          </p:cNvSpPr>
          <p:nvPr>
            <p:ph type="title"/>
          </p:nvPr>
        </p:nvSpPr>
        <p:spPr>
          <a:xfrm>
            <a:off x="839788" y="457200"/>
            <a:ext cx="4165349" cy="1600200"/>
          </a:xfrm>
        </p:spPr>
        <p:txBody>
          <a:bodyPr anchor="b"/>
          <a:lstStyle>
            <a:lvl1pPr>
              <a:defRPr sz="3200"/>
            </a:lvl1pPr>
          </a:lstStyle>
          <a:p>
            <a:r>
              <a:rPr altLang="en-US" lang="zh-CN"/>
              <a:t>单击此处编辑母版标题样式</a:t>
            </a:r>
          </a:p>
        </p:txBody>
      </p:sp>
      <p:sp>
        <p:nvSpPr>
          <p:cNvPr id="1049007" name="图片占位符 2"/>
          <p:cNvSpPr>
            <a:spLocks noGrp="1"/>
          </p:cNvSpPr>
          <p:nvPr>
            <p:ph type="pic" idx="1"/>
          </p:nvPr>
        </p:nvSpPr>
        <p:spPr>
          <a:xfrm>
            <a:off x="5183188" y="457201"/>
            <a:ext cx="6172200" cy="540385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9008" name="文本占位符 3"/>
          <p:cNvSpPr>
            <a:spLocks noGrp="1"/>
          </p:cNvSpPr>
          <p:nvPr>
            <p:ph type="body" sz="half" idx="2"/>
          </p:nvPr>
        </p:nvSpPr>
        <p:spPr>
          <a:xfrm>
            <a:off x="839788" y="2057400"/>
            <a:ext cx="4165349" cy="3811588"/>
          </a:xfrm>
        </p:spPr>
        <p:txBody>
          <a:bodyPr/>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altLang="en-US" lang="zh-CN"/>
              <a:t>单击此处编辑母版文本样式</a:t>
            </a:r>
          </a:p>
        </p:txBody>
      </p:sp>
      <p:sp>
        <p:nvSpPr>
          <p:cNvPr id="1049009" name="日期占位符 4"/>
          <p:cNvSpPr>
            <a:spLocks noGrp="1"/>
          </p:cNvSpPr>
          <p:nvPr>
            <p:ph type="dt" sz="half" idx="10"/>
          </p:nvPr>
        </p:nvSpPr>
        <p:spPr/>
        <p:txBody>
          <a:bodyPr/>
          <a:p>
            <a:pPr lvl="0"/>
            <a:endParaRPr altLang="en-US" dirty="0" lang="zh-CN"/>
          </a:p>
        </p:txBody>
      </p:sp>
      <p:sp>
        <p:nvSpPr>
          <p:cNvPr id="1049010" name="页脚占位符 5"/>
          <p:cNvSpPr>
            <a:spLocks noGrp="1"/>
          </p:cNvSpPr>
          <p:nvPr>
            <p:ph type="ftr" sz="quarter" idx="11"/>
          </p:nvPr>
        </p:nvSpPr>
        <p:spPr/>
        <p:txBody>
          <a:bodyPr/>
          <a:p>
            <a:pPr lvl="0"/>
            <a:endParaRPr altLang="en-US" dirty="0" lang="zh-CN"/>
          </a:p>
        </p:txBody>
      </p:sp>
      <p:sp>
        <p:nvSpPr>
          <p:cNvPr id="1049011" name="灯片编号占位符 6"/>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64" name=""/>
        <p:cNvGrpSpPr/>
        <p:nvPr/>
      </p:nvGrpSpPr>
      <p:grpSpPr>
        <a:xfrm>
          <a:off x="0" y="0"/>
          <a:ext cx="0" cy="0"/>
          <a:chOff x="0" y="0"/>
          <a:chExt cx="0" cy="0"/>
        </a:xfrm>
      </p:grpSpPr>
      <p:sp>
        <p:nvSpPr>
          <p:cNvPr id="1049001" name="标题 1"/>
          <p:cNvSpPr>
            <a:spLocks noGrp="1"/>
          </p:cNvSpPr>
          <p:nvPr>
            <p:ph type="title"/>
          </p:nvPr>
        </p:nvSpPr>
        <p:spPr/>
        <p:txBody>
          <a:bodyPr/>
          <a:p>
            <a:r>
              <a:rPr altLang="en-US" lang="zh-CN"/>
              <a:t>单击此处编辑母版标题样式</a:t>
            </a:r>
          </a:p>
        </p:txBody>
      </p:sp>
      <p:sp>
        <p:nvSpPr>
          <p:cNvPr id="1049002" name="竖排文字占位符 2"/>
          <p:cNvSpPr>
            <a:spLocks noGrp="1"/>
          </p:cNvSpPr>
          <p:nvPr>
            <p:ph type="body" orient="vert" idx="1"/>
          </p:nvPr>
        </p:nvSpPr>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003" name="日期占位符 3"/>
          <p:cNvSpPr>
            <a:spLocks noGrp="1"/>
          </p:cNvSpPr>
          <p:nvPr>
            <p:ph type="dt" sz="half" idx="10"/>
          </p:nvPr>
        </p:nvSpPr>
        <p:spPr/>
        <p:txBody>
          <a:bodyPr/>
          <a:p>
            <a:pPr lvl="0"/>
            <a:endParaRPr altLang="en-US" dirty="0" lang="zh-CN"/>
          </a:p>
        </p:txBody>
      </p:sp>
      <p:sp>
        <p:nvSpPr>
          <p:cNvPr id="1049004" name="页脚占位符 4"/>
          <p:cNvSpPr>
            <a:spLocks noGrp="1"/>
          </p:cNvSpPr>
          <p:nvPr>
            <p:ph type="ftr" sz="quarter" idx="11"/>
          </p:nvPr>
        </p:nvSpPr>
        <p:spPr/>
        <p:txBody>
          <a:bodyPr/>
          <a:p>
            <a:pPr lvl="0"/>
            <a:endParaRPr altLang="en-US" dirty="0" lang="zh-CN"/>
          </a:p>
        </p:txBody>
      </p:sp>
      <p:sp>
        <p:nvSpPr>
          <p:cNvPr id="1049005" name="灯片编号占位符 5"/>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竖版">
    <p:spTree>
      <p:nvGrpSpPr>
        <p:cNvPr id="168" name=""/>
        <p:cNvGrpSpPr/>
        <p:nvPr/>
      </p:nvGrpSpPr>
      <p:grpSpPr>
        <a:xfrm>
          <a:off x="0" y="0"/>
          <a:ext cx="0" cy="0"/>
          <a:chOff x="0" y="0"/>
          <a:chExt cx="0" cy="0"/>
        </a:xfrm>
      </p:grpSpPr>
      <p:sp>
        <p:nvSpPr>
          <p:cNvPr id="1049019" name="竖排标题 1"/>
          <p:cNvSpPr>
            <a:spLocks noGrp="1"/>
          </p:cNvSpPr>
          <p:nvPr>
            <p:ph type="title" orient="vert"/>
          </p:nvPr>
        </p:nvSpPr>
        <p:spPr>
          <a:xfrm>
            <a:off x="8765778" y="676275"/>
            <a:ext cx="2721372" cy="5497513"/>
          </a:xfrm>
        </p:spPr>
        <p:txBody>
          <a:bodyPr vert="eaVert"/>
          <a:p>
            <a:r>
              <a:rPr altLang="en-US" lang="zh-CN"/>
              <a:t>单击此处编辑母版标题样式</a:t>
            </a:r>
          </a:p>
        </p:txBody>
      </p:sp>
      <p:sp>
        <p:nvSpPr>
          <p:cNvPr id="1049020" name="竖排文字占位符 2"/>
          <p:cNvSpPr>
            <a:spLocks noGrp="1"/>
          </p:cNvSpPr>
          <p:nvPr>
            <p:ph type="body" orient="vert" idx="1"/>
          </p:nvPr>
        </p:nvSpPr>
        <p:spPr>
          <a:xfrm>
            <a:off x="601663" y="676275"/>
            <a:ext cx="8006355" cy="5497513"/>
          </a:xfrm>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021" name="日期占位符 3"/>
          <p:cNvSpPr>
            <a:spLocks noGrp="1"/>
          </p:cNvSpPr>
          <p:nvPr>
            <p:ph type="dt" sz="half" idx="10"/>
          </p:nvPr>
        </p:nvSpPr>
        <p:spPr/>
        <p:txBody>
          <a:bodyPr/>
          <a:p>
            <a:pPr lvl="0"/>
            <a:endParaRPr altLang="en-US" dirty="0" lang="zh-CN"/>
          </a:p>
        </p:txBody>
      </p:sp>
      <p:sp>
        <p:nvSpPr>
          <p:cNvPr id="1049022" name="页脚占位符 4"/>
          <p:cNvSpPr>
            <a:spLocks noGrp="1"/>
          </p:cNvSpPr>
          <p:nvPr>
            <p:ph type="ftr" sz="quarter" idx="11"/>
          </p:nvPr>
        </p:nvSpPr>
        <p:spPr/>
        <p:txBody>
          <a:bodyPr/>
          <a:p>
            <a:pPr lvl="0"/>
            <a:endParaRPr altLang="en-US" dirty="0" lang="zh-CN"/>
          </a:p>
        </p:txBody>
      </p:sp>
      <p:sp>
        <p:nvSpPr>
          <p:cNvPr id="1049023" name="灯片编号占位符 5"/>
          <p:cNvSpPr>
            <a:spLocks noGrp="1"/>
          </p:cNvSpPr>
          <p:nvPr>
            <p:ph type="sldNum" sz="quarter" idx="12"/>
          </p:nvPr>
        </p:nvSpPr>
        <p:spPr/>
        <p:txBody>
          <a:bodyPr/>
          <a:p>
            <a:pPr lvl="0"/>
            <a:fld id="{9A0DB2DC-4C9A-4742-B13C-FB6460FD3503}" type="slidenum">
              <a:rPr altLang="en-US" dirty="0" lang="zh-CN"/>
              <a:t>‹#›</a:t>
            </a:fld>
            <a:endParaRPr altLang="en-US" dirty="0" 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66" name=""/>
        <p:cNvGrpSpPr/>
        <p:nvPr/>
      </p:nvGrpSpPr>
      <p:grpSpPr>
        <a:xfrm>
          <a:off x="0" y="0"/>
          <a:ext cx="0" cy="0"/>
          <a:chOff x="0" y="0"/>
          <a:chExt cx="0" cy="0"/>
        </a:xfrm>
      </p:grpSpPr>
      <p:sp>
        <p:nvSpPr>
          <p:cNvPr id="1049012" name="Shape 18"/>
          <p:cNvSpPr>
            <a:spLocks noGrp="1"/>
          </p:cNvSpPr>
          <p:nvPr>
            <p:ph type="title" hasCustomPrompt="1"/>
          </p:nvPr>
        </p:nvSpPr>
        <p:spPr>
          <a:prstGeom prst="rect"/>
        </p:spPr>
        <p:txBody>
          <a:bodyPr/>
          <a:p>
            <a:pPr lvl="0">
              <a:defRPr sz="1800">
                <a:solidFill>
                  <a:srgbClr val="000000"/>
                </a:solidFill>
              </a:defRPr>
            </a:pPr>
            <a:r>
              <a:rPr sz="7200">
                <a:solidFill>
                  <a:srgbClr val="FFFFFF"/>
                </a:solidFill>
              </a:rPr>
              <a:t>标题文本</a:t>
            </a:r>
          </a:p>
        </p:txBody>
      </p:sp>
      <p:sp>
        <p:nvSpPr>
          <p:cNvPr id="1049013" name="Shape 19"/>
          <p:cNvSpPr>
            <a:spLocks noGrp="1"/>
          </p:cNvSpPr>
          <p:nvPr>
            <p:ph type="body" idx="1" hasCustomPrompt="1"/>
          </p:nvPr>
        </p:nvSpPr>
        <p:spPr>
          <a:prstGeom prst="rect"/>
        </p:spPr>
        <p:txBody>
          <a:bodyPr/>
          <a:lstStyle>
            <a:lvl1pPr>
              <a:buBlip>
                <a:blip xmlns:r="http://schemas.openxmlformats.org/officeDocument/2006/relationships" r:embed="rId1"/>
              </a:buBlip>
            </a:lvl1pPr>
            <a:lvl2pPr>
              <a:buBlip>
                <a:blip xmlns:r="http://schemas.openxmlformats.org/officeDocument/2006/relationships" r:embed="rId1"/>
              </a:buBlip>
            </a:lvl2pPr>
            <a:lvl3pPr>
              <a:buBlip>
                <a:blip xmlns:r="http://schemas.openxmlformats.org/officeDocument/2006/relationships" r:embed="rId1"/>
              </a:buBlip>
            </a:lvl3pPr>
            <a:lvl4pPr>
              <a:buBlip>
                <a:blip xmlns:r="http://schemas.openxmlformats.org/officeDocument/2006/relationships" r:embed="rId1"/>
              </a:buBlip>
            </a:lvl4pPr>
            <a:lvl5pPr>
              <a:buBlip>
                <a:blip xmlns:r="http://schemas.openxmlformats.org/officeDocument/2006/relationships" r:embed="rId1"/>
              </a:buBlip>
            </a:lvl5pPr>
          </a:lstStyle>
          <a:p>
            <a:pPr lvl="0">
              <a:defRPr sz="1800">
                <a:solidFill>
                  <a:srgbClr val="000000"/>
                </a:solidFill>
              </a:defRPr>
            </a:pPr>
            <a:r>
              <a:rPr sz="3600">
                <a:solidFill>
                  <a:srgbClr val="FFFFFF"/>
                </a:solidFill>
              </a:rPr>
              <a:t>正文级别 1</a:t>
            </a:r>
          </a:p>
          <a:p>
            <a:pPr lvl="1">
              <a:defRPr sz="1800">
                <a:solidFill>
                  <a:srgbClr val="000000"/>
                </a:solidFill>
              </a:defRPr>
            </a:pPr>
            <a:r>
              <a:rPr sz="3600">
                <a:solidFill>
                  <a:srgbClr val="FFFFFF"/>
                </a:solidFill>
              </a:rPr>
              <a:t>正文级别 2</a:t>
            </a:r>
          </a:p>
          <a:p>
            <a:pPr lvl="2">
              <a:defRPr sz="1800">
                <a:solidFill>
                  <a:srgbClr val="000000"/>
                </a:solidFill>
              </a:defRPr>
            </a:pPr>
            <a:r>
              <a:rPr sz="3600">
                <a:solidFill>
                  <a:srgbClr val="FFFFFF"/>
                </a:solidFill>
              </a:rPr>
              <a:t>正文级别 3</a:t>
            </a:r>
          </a:p>
          <a:p>
            <a:pPr lvl="3">
              <a:defRPr sz="1800">
                <a:solidFill>
                  <a:srgbClr val="000000"/>
                </a:solidFill>
              </a:defRPr>
            </a:pPr>
            <a:r>
              <a:rPr sz="3600">
                <a:solidFill>
                  <a:srgbClr val="FFFFFF"/>
                </a:solidFill>
              </a:rPr>
              <a:t>正文级别 4</a:t>
            </a:r>
          </a:p>
          <a:p>
            <a:pPr lvl="4">
              <a:defRPr sz="1800">
                <a:solidFill>
                  <a:srgbClr val="000000"/>
                </a:solidFill>
              </a:defRPr>
            </a:pPr>
            <a:r>
              <a:rPr sz="3600">
                <a:solidFill>
                  <a:srgbClr val="FFFFFF"/>
                </a:solidFill>
              </a:rPr>
              <a:t>正文级别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57" name=""/>
        <p:cNvGrpSpPr/>
        <p:nvPr/>
      </p:nvGrpSpPr>
      <p:grpSpPr>
        <a:xfrm>
          <a:off x="0" y="0"/>
          <a:ext cx="0" cy="0"/>
          <a:chOff x="0" y="0"/>
          <a:chExt cx="0" cy="0"/>
        </a:xfrm>
      </p:grpSpPr>
      <p:sp>
        <p:nvSpPr>
          <p:cNvPr id="1048961"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p>
        </p:txBody>
      </p:sp>
      <p:sp>
        <p:nvSpPr>
          <p:cNvPr id="1048962"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p>
        </p:txBody>
      </p:sp>
      <p:sp>
        <p:nvSpPr>
          <p:cNvPr id="1048963" name="日期占位符 3"/>
          <p:cNvSpPr>
            <a:spLocks noGrp="1"/>
          </p:cNvSpPr>
          <p:nvPr>
            <p:ph type="dt" sz="half" idx="10"/>
          </p:nvPr>
        </p:nvSpPr>
        <p:spPr/>
        <p:txBody>
          <a:bodyPr/>
          <a:p>
            <a:pPr eaLnBrk="1" hangingPunct="1" lvl="0"/>
            <a:endParaRPr altLang="en-US" dirty="0" lang="zh-CN"/>
          </a:p>
        </p:txBody>
      </p:sp>
      <p:sp>
        <p:nvSpPr>
          <p:cNvPr id="1048964" name="页脚占位符 4"/>
          <p:cNvSpPr>
            <a:spLocks noGrp="1"/>
          </p:cNvSpPr>
          <p:nvPr>
            <p:ph type="ftr" sz="quarter" idx="11"/>
          </p:nvPr>
        </p:nvSpPr>
        <p:spPr/>
        <p:txBody>
          <a:bodyPr/>
          <a:p>
            <a:pPr eaLnBrk="1" hangingPunct="1" lvl="0"/>
            <a:endParaRPr altLang="en-US" dirty="0" lang="zh-CN"/>
          </a:p>
        </p:txBody>
      </p:sp>
      <p:sp>
        <p:nvSpPr>
          <p:cNvPr id="1048965" name="灯片编号占位符 5"/>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49" name=""/>
        <p:cNvGrpSpPr/>
        <p:nvPr/>
      </p:nvGrpSpPr>
      <p:grpSpPr>
        <a:xfrm>
          <a:off x="0" y="0"/>
          <a:ext cx="0" cy="0"/>
          <a:chOff x="0" y="0"/>
          <a:chExt cx="0" cy="0"/>
        </a:xfrm>
      </p:grpSpPr>
      <p:sp>
        <p:nvSpPr>
          <p:cNvPr id="1048919" name="标题 1"/>
          <p:cNvSpPr>
            <a:spLocks noGrp="1"/>
          </p:cNvSpPr>
          <p:nvPr>
            <p:ph type="title"/>
          </p:nvPr>
        </p:nvSpPr>
        <p:spPr/>
        <p:txBody>
          <a:bodyPr/>
          <a:p>
            <a:r>
              <a:rPr altLang="en-US" lang="zh-CN"/>
              <a:t>单击此处编辑母版标题样式</a:t>
            </a:r>
          </a:p>
        </p:txBody>
      </p:sp>
      <p:sp>
        <p:nvSpPr>
          <p:cNvPr id="1048920" name="内容占位符 2"/>
          <p:cNvSpPr>
            <a:spLocks noGrp="1"/>
          </p:cNvSpPr>
          <p:nvPr>
            <p:ph sz="half" idx="1"/>
          </p:nvPr>
        </p:nvSpPr>
        <p:spPr>
          <a:xfrm>
            <a:off x="609600" y="1600200"/>
            <a:ext cx="5376672" cy="4525963"/>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21" name="内容占位符 3"/>
          <p:cNvSpPr>
            <a:spLocks noGrp="1"/>
          </p:cNvSpPr>
          <p:nvPr>
            <p:ph sz="half" idx="2"/>
          </p:nvPr>
        </p:nvSpPr>
        <p:spPr>
          <a:xfrm>
            <a:off x="6205728" y="1600200"/>
            <a:ext cx="5376672" cy="4525963"/>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22" name="日期占位符 4"/>
          <p:cNvSpPr>
            <a:spLocks noGrp="1"/>
          </p:cNvSpPr>
          <p:nvPr>
            <p:ph type="dt" sz="half" idx="10"/>
          </p:nvPr>
        </p:nvSpPr>
        <p:spPr/>
        <p:txBody>
          <a:bodyPr/>
          <a:p>
            <a:pPr eaLnBrk="1" hangingPunct="1" lvl="0"/>
            <a:endParaRPr altLang="en-US" dirty="0" lang="zh-CN"/>
          </a:p>
        </p:txBody>
      </p:sp>
      <p:sp>
        <p:nvSpPr>
          <p:cNvPr id="1048923" name="页脚占位符 5"/>
          <p:cNvSpPr>
            <a:spLocks noGrp="1"/>
          </p:cNvSpPr>
          <p:nvPr>
            <p:ph type="ftr" sz="quarter" idx="11"/>
          </p:nvPr>
        </p:nvSpPr>
        <p:spPr/>
        <p:txBody>
          <a:bodyPr/>
          <a:p>
            <a:pPr eaLnBrk="1" hangingPunct="1" lvl="0"/>
            <a:endParaRPr altLang="en-US" dirty="0" lang="zh-CN"/>
          </a:p>
        </p:txBody>
      </p:sp>
      <p:sp>
        <p:nvSpPr>
          <p:cNvPr id="1048924" name="灯片编号占位符 6"/>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51" name=""/>
        <p:cNvGrpSpPr/>
        <p:nvPr/>
      </p:nvGrpSpPr>
      <p:grpSpPr>
        <a:xfrm>
          <a:off x="0" y="0"/>
          <a:ext cx="0" cy="0"/>
          <a:chOff x="0" y="0"/>
          <a:chExt cx="0" cy="0"/>
        </a:xfrm>
      </p:grpSpPr>
      <p:sp>
        <p:nvSpPr>
          <p:cNvPr id="1048930" name="标题 1"/>
          <p:cNvSpPr>
            <a:spLocks noGrp="1"/>
          </p:cNvSpPr>
          <p:nvPr>
            <p:ph type="title"/>
          </p:nvPr>
        </p:nvSpPr>
        <p:spPr>
          <a:xfrm>
            <a:off x="839788" y="365125"/>
            <a:ext cx="10515600" cy="1325563"/>
          </a:xfrm>
        </p:spPr>
        <p:txBody>
          <a:bodyPr/>
          <a:p>
            <a:r>
              <a:rPr altLang="en-US" lang="zh-CN"/>
              <a:t>单击此处编辑母版标题样式</a:t>
            </a:r>
          </a:p>
        </p:txBody>
      </p:sp>
      <p:sp>
        <p:nvSpPr>
          <p:cNvPr id="1048931" name="文本占位符 2"/>
          <p:cNvSpPr>
            <a:spLocks noGrp="1"/>
          </p:cNvSpPr>
          <p:nvPr>
            <p:ph type="body" idx="1"/>
          </p:nvPr>
        </p:nvSpPr>
        <p:spPr>
          <a:xfrm>
            <a:off x="1186774" y="1778438"/>
            <a:ext cx="4873574"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a:t>单击此处编辑母版文本样式</a:t>
            </a:r>
          </a:p>
        </p:txBody>
      </p:sp>
      <p:sp>
        <p:nvSpPr>
          <p:cNvPr id="1048932" name="内容占位符 3"/>
          <p:cNvSpPr>
            <a:spLocks noGrp="1"/>
          </p:cNvSpPr>
          <p:nvPr>
            <p:ph sz="half" idx="2"/>
          </p:nvPr>
        </p:nvSpPr>
        <p:spPr>
          <a:xfrm>
            <a:off x="1186774" y="2665379"/>
            <a:ext cx="4873574" cy="3524284"/>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33" name="文本占位符 4"/>
          <p:cNvSpPr>
            <a:spLocks noGrp="1"/>
          </p:cNvSpPr>
          <p:nvPr>
            <p:ph type="body" sz="quarter" idx="3"/>
          </p:nvPr>
        </p:nvSpPr>
        <p:spPr>
          <a:xfrm>
            <a:off x="6256938" y="1778438"/>
            <a:ext cx="4897576"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a:t>单击此处编辑母版文本样式</a:t>
            </a:r>
          </a:p>
        </p:txBody>
      </p:sp>
      <p:sp>
        <p:nvSpPr>
          <p:cNvPr id="1048934" name="内容占位符 5"/>
          <p:cNvSpPr>
            <a:spLocks noGrp="1"/>
          </p:cNvSpPr>
          <p:nvPr>
            <p:ph sz="quarter" idx="4"/>
          </p:nvPr>
        </p:nvSpPr>
        <p:spPr>
          <a:xfrm>
            <a:off x="6256938" y="2665379"/>
            <a:ext cx="4897576" cy="3524284"/>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35" name="日期占位符 6"/>
          <p:cNvSpPr>
            <a:spLocks noGrp="1"/>
          </p:cNvSpPr>
          <p:nvPr>
            <p:ph type="dt" sz="half" idx="10"/>
          </p:nvPr>
        </p:nvSpPr>
        <p:spPr/>
        <p:txBody>
          <a:bodyPr/>
          <a:p>
            <a:pPr eaLnBrk="1" hangingPunct="1" lvl="0"/>
            <a:endParaRPr altLang="en-US" dirty="0" lang="zh-CN"/>
          </a:p>
        </p:txBody>
      </p:sp>
      <p:sp>
        <p:nvSpPr>
          <p:cNvPr id="1048936" name="页脚占位符 7"/>
          <p:cNvSpPr>
            <a:spLocks noGrp="1"/>
          </p:cNvSpPr>
          <p:nvPr>
            <p:ph type="ftr" sz="quarter" idx="11"/>
          </p:nvPr>
        </p:nvSpPr>
        <p:spPr/>
        <p:txBody>
          <a:bodyPr/>
          <a:p>
            <a:pPr eaLnBrk="1" hangingPunct="1" lvl="0"/>
            <a:endParaRPr altLang="en-US" dirty="0" lang="zh-CN"/>
          </a:p>
        </p:txBody>
      </p:sp>
      <p:sp>
        <p:nvSpPr>
          <p:cNvPr id="1048937" name="灯片编号占位符 8"/>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52" name=""/>
        <p:cNvGrpSpPr/>
        <p:nvPr/>
      </p:nvGrpSpPr>
      <p:grpSpPr>
        <a:xfrm>
          <a:off x="0" y="0"/>
          <a:ext cx="0" cy="0"/>
          <a:chOff x="0" y="0"/>
          <a:chExt cx="0" cy="0"/>
        </a:xfrm>
      </p:grpSpPr>
      <p:sp>
        <p:nvSpPr>
          <p:cNvPr id="1048938" name="标题 1"/>
          <p:cNvSpPr>
            <a:spLocks noGrp="1"/>
          </p:cNvSpPr>
          <p:nvPr>
            <p:ph type="title"/>
          </p:nvPr>
        </p:nvSpPr>
        <p:spPr/>
        <p:txBody>
          <a:bodyPr/>
          <a:p>
            <a:r>
              <a:rPr altLang="en-US" lang="zh-CN"/>
              <a:t>单击此处编辑母版标题样式</a:t>
            </a:r>
          </a:p>
        </p:txBody>
      </p:sp>
      <p:sp>
        <p:nvSpPr>
          <p:cNvPr id="1048939" name="日期占位符 2"/>
          <p:cNvSpPr>
            <a:spLocks noGrp="1"/>
          </p:cNvSpPr>
          <p:nvPr>
            <p:ph type="dt" sz="half" idx="10"/>
          </p:nvPr>
        </p:nvSpPr>
        <p:spPr/>
        <p:txBody>
          <a:bodyPr/>
          <a:p>
            <a:pPr eaLnBrk="1" hangingPunct="1" lvl="0"/>
            <a:endParaRPr altLang="en-US" dirty="0" lang="zh-CN"/>
          </a:p>
        </p:txBody>
      </p:sp>
      <p:sp>
        <p:nvSpPr>
          <p:cNvPr id="1048940" name="页脚占位符 3"/>
          <p:cNvSpPr>
            <a:spLocks noGrp="1"/>
          </p:cNvSpPr>
          <p:nvPr>
            <p:ph type="ftr" sz="quarter" idx="11"/>
          </p:nvPr>
        </p:nvSpPr>
        <p:spPr/>
        <p:txBody>
          <a:bodyPr/>
          <a:p>
            <a:pPr eaLnBrk="1" hangingPunct="1" lvl="0"/>
            <a:endParaRPr altLang="en-US" dirty="0" lang="zh-CN"/>
          </a:p>
        </p:txBody>
      </p:sp>
      <p:sp>
        <p:nvSpPr>
          <p:cNvPr id="1048941" name="灯片编号占位符 4"/>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54" name=""/>
        <p:cNvGrpSpPr/>
        <p:nvPr/>
      </p:nvGrpSpPr>
      <p:grpSpPr>
        <a:xfrm>
          <a:off x="0" y="0"/>
          <a:ext cx="0" cy="0"/>
          <a:chOff x="0" y="0"/>
          <a:chExt cx="0" cy="0"/>
        </a:xfrm>
      </p:grpSpPr>
      <p:sp>
        <p:nvSpPr>
          <p:cNvPr id="1048947" name="日期占位符 1"/>
          <p:cNvSpPr>
            <a:spLocks noGrp="1"/>
          </p:cNvSpPr>
          <p:nvPr>
            <p:ph type="dt" sz="half" idx="10"/>
          </p:nvPr>
        </p:nvSpPr>
        <p:spPr/>
        <p:txBody>
          <a:bodyPr/>
          <a:p>
            <a:pPr eaLnBrk="1" hangingPunct="1" lvl="0"/>
            <a:endParaRPr altLang="en-US" dirty="0" lang="zh-CN"/>
          </a:p>
        </p:txBody>
      </p:sp>
      <p:sp>
        <p:nvSpPr>
          <p:cNvPr id="1048948" name="页脚占位符 2"/>
          <p:cNvSpPr>
            <a:spLocks noGrp="1"/>
          </p:cNvSpPr>
          <p:nvPr>
            <p:ph type="ftr" sz="quarter" idx="11"/>
          </p:nvPr>
        </p:nvSpPr>
        <p:spPr/>
        <p:txBody>
          <a:bodyPr/>
          <a:p>
            <a:pPr eaLnBrk="1" hangingPunct="1" lvl="0"/>
            <a:endParaRPr altLang="en-US" dirty="0" lang="zh-CN"/>
          </a:p>
        </p:txBody>
      </p:sp>
      <p:sp>
        <p:nvSpPr>
          <p:cNvPr id="1048949" name="灯片编号占位符 3"/>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59" name=""/>
        <p:cNvGrpSpPr/>
        <p:nvPr/>
      </p:nvGrpSpPr>
      <p:grpSpPr>
        <a:xfrm>
          <a:off x="0" y="0"/>
          <a:ext cx="0" cy="0"/>
          <a:chOff x="0" y="0"/>
          <a:chExt cx="0" cy="0"/>
        </a:xfrm>
      </p:grpSpPr>
      <p:sp>
        <p:nvSpPr>
          <p:cNvPr id="1048971"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972"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73"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p>
        </p:txBody>
      </p:sp>
      <p:sp>
        <p:nvSpPr>
          <p:cNvPr id="1048974" name="日期占位符 4"/>
          <p:cNvSpPr>
            <a:spLocks noGrp="1"/>
          </p:cNvSpPr>
          <p:nvPr>
            <p:ph type="dt" sz="half" idx="10"/>
          </p:nvPr>
        </p:nvSpPr>
        <p:spPr/>
        <p:txBody>
          <a:bodyPr/>
          <a:p>
            <a:pPr eaLnBrk="1" hangingPunct="1" lvl="0"/>
            <a:endParaRPr altLang="en-US" dirty="0" lang="zh-CN"/>
          </a:p>
        </p:txBody>
      </p:sp>
      <p:sp>
        <p:nvSpPr>
          <p:cNvPr id="1048975" name="页脚占位符 5"/>
          <p:cNvSpPr>
            <a:spLocks noGrp="1"/>
          </p:cNvSpPr>
          <p:nvPr>
            <p:ph type="ftr" sz="quarter" idx="11"/>
          </p:nvPr>
        </p:nvSpPr>
        <p:spPr/>
        <p:txBody>
          <a:bodyPr/>
          <a:p>
            <a:pPr eaLnBrk="1" hangingPunct="1" lvl="0"/>
            <a:endParaRPr altLang="en-US" dirty="0" lang="zh-CN"/>
          </a:p>
        </p:txBody>
      </p:sp>
      <p:sp>
        <p:nvSpPr>
          <p:cNvPr id="1048976" name="灯片编号占位符 6"/>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56" name=""/>
        <p:cNvGrpSpPr/>
        <p:nvPr/>
      </p:nvGrpSpPr>
      <p:grpSpPr>
        <a:xfrm>
          <a:off x="0" y="0"/>
          <a:ext cx="0" cy="0"/>
          <a:chOff x="0" y="0"/>
          <a:chExt cx="0" cy="0"/>
        </a:xfrm>
      </p:grpSpPr>
      <p:sp>
        <p:nvSpPr>
          <p:cNvPr id="1048955" name="标题 1"/>
          <p:cNvSpPr>
            <a:spLocks noGrp="1"/>
          </p:cNvSpPr>
          <p:nvPr>
            <p:ph type="title"/>
          </p:nvPr>
        </p:nvSpPr>
        <p:spPr>
          <a:xfrm>
            <a:off x="839788" y="457200"/>
            <a:ext cx="4165349" cy="1600200"/>
          </a:xfrm>
        </p:spPr>
        <p:txBody>
          <a:bodyPr anchor="b"/>
          <a:lstStyle>
            <a:lvl1pPr>
              <a:defRPr sz="3200"/>
            </a:lvl1pPr>
          </a:lstStyle>
          <a:p>
            <a:r>
              <a:rPr altLang="en-US" lang="zh-CN"/>
              <a:t>单击此处编辑母版标题样式</a:t>
            </a:r>
          </a:p>
        </p:txBody>
      </p:sp>
      <p:sp>
        <p:nvSpPr>
          <p:cNvPr id="1048956" name="图片占位符 2"/>
          <p:cNvSpPr>
            <a:spLocks noGrp="1"/>
          </p:cNvSpPr>
          <p:nvPr>
            <p:ph type="pic" idx="1"/>
          </p:nvPr>
        </p:nvSpPr>
        <p:spPr>
          <a:xfrm>
            <a:off x="5183188" y="457201"/>
            <a:ext cx="6172200" cy="540385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957" name="文本占位符 3"/>
          <p:cNvSpPr>
            <a:spLocks noGrp="1"/>
          </p:cNvSpPr>
          <p:nvPr>
            <p:ph type="body" sz="half" idx="2"/>
          </p:nvPr>
        </p:nvSpPr>
        <p:spPr>
          <a:xfrm>
            <a:off x="839788" y="2057400"/>
            <a:ext cx="4165349" cy="3811588"/>
          </a:xfrm>
        </p:spPr>
        <p:txBody>
          <a:bodyPr/>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altLang="en-US" lang="zh-CN"/>
              <a:t>单击此处编辑母版文本样式</a:t>
            </a:r>
          </a:p>
        </p:txBody>
      </p:sp>
      <p:sp>
        <p:nvSpPr>
          <p:cNvPr id="1048958" name="日期占位符 4"/>
          <p:cNvSpPr>
            <a:spLocks noGrp="1"/>
          </p:cNvSpPr>
          <p:nvPr>
            <p:ph type="dt" sz="half" idx="10"/>
          </p:nvPr>
        </p:nvSpPr>
        <p:spPr/>
        <p:txBody>
          <a:bodyPr/>
          <a:p>
            <a:pPr eaLnBrk="1" hangingPunct="1" lvl="0"/>
            <a:endParaRPr altLang="en-US" dirty="0" lang="zh-CN"/>
          </a:p>
        </p:txBody>
      </p:sp>
      <p:sp>
        <p:nvSpPr>
          <p:cNvPr id="1048959" name="页脚占位符 5"/>
          <p:cNvSpPr>
            <a:spLocks noGrp="1"/>
          </p:cNvSpPr>
          <p:nvPr>
            <p:ph type="ftr" sz="quarter" idx="11"/>
          </p:nvPr>
        </p:nvSpPr>
        <p:spPr/>
        <p:txBody>
          <a:bodyPr/>
          <a:p>
            <a:pPr eaLnBrk="1" hangingPunct="1" lvl="0"/>
            <a:endParaRPr altLang="en-US" dirty="0" lang="zh-CN"/>
          </a:p>
        </p:txBody>
      </p:sp>
      <p:sp>
        <p:nvSpPr>
          <p:cNvPr id="1048960" name="灯片编号占位符 6"/>
          <p:cNvSpPr>
            <a:spLocks noGrp="1"/>
          </p:cNvSpPr>
          <p:nvPr>
            <p:ph type="sldNum" sz="quarter" idx="12"/>
          </p:nvPr>
        </p:nvSpPr>
        <p:spPr/>
        <p:txBody>
          <a:bodyPr/>
          <a:p>
            <a:pPr eaLnBrk="1" hangingPunct="1" lvl="0"/>
            <a:fld id="{9A0DB2DC-4C9A-4742-B13C-FB6460FD3503}" type="slidenum">
              <a:rPr altLang="en-US" dirty="0" lang="zh-CN"/>
              <a:t>‹#›</a:t>
            </a:fld>
            <a:endParaRPr altLang="en-US" dirty="0"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image" Target="../media/image3.png"/><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p:bgPr>
    </p:bg>
    <p:spTree>
      <p:nvGrpSpPr>
        <p:cNvPr id="137" name=""/>
        <p:cNvGrpSpPr/>
        <p:nvPr/>
      </p:nvGrpSpPr>
      <p:grpSpPr>
        <a:xfrm>
          <a:off x="0" y="0"/>
          <a:ext cx="0" cy="0"/>
          <a:chOff x="0" y="0"/>
          <a:chExt cx="0" cy="0"/>
        </a:xfrm>
      </p:grpSpPr>
      <p:sp>
        <p:nvSpPr>
          <p:cNvPr id="1048914" name="Rectangle 2"/>
          <p:cNvSpPr>
            <a:spLocks noGrp="1"/>
          </p:cNvSpPr>
          <p:nvPr>
            <p:ph type="title"/>
          </p:nvPr>
        </p:nvSpPr>
        <p:spPr>
          <a:xfrm>
            <a:off x="609600" y="274638"/>
            <a:ext cx="10972800" cy="1143000"/>
          </a:xfrm>
          <a:prstGeom prst="rect"/>
          <a:noFill/>
          <a:ln w="9525">
            <a:noFill/>
          </a:ln>
        </p:spPr>
        <p:txBody>
          <a:bodyPr anchor="ctr"/>
          <a:p>
            <a:pPr lvl="0"/>
            <a:r>
              <a:rPr altLang="en-US" lang="zh-CN"/>
              <a:t>单击此处编辑母版标题样式</a:t>
            </a:r>
          </a:p>
        </p:txBody>
      </p:sp>
      <p:sp>
        <p:nvSpPr>
          <p:cNvPr id="1048915" name="Rectangle 3"/>
          <p:cNvSpPr>
            <a:spLocks noGrp="1"/>
          </p:cNvSpPr>
          <p:nvPr>
            <p:ph type="body" idx="1"/>
          </p:nvPr>
        </p:nvSpPr>
        <p:spPr>
          <a:xfrm>
            <a:off x="609600" y="1600200"/>
            <a:ext cx="10972800" cy="4525963"/>
          </a:xfrm>
          <a:prstGeom prst="rect"/>
          <a:noFill/>
          <a:ln w="9525">
            <a:noFill/>
          </a:ln>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16" name="Rectangle 4"/>
          <p:cNvSpPr>
            <a:spLocks noGrp="1"/>
          </p:cNvSpPr>
          <p:nvPr>
            <p:ph type="dt" sz="half" idx="2"/>
          </p:nvPr>
        </p:nvSpPr>
        <p:spPr>
          <a:xfrm>
            <a:off x="609600" y="6245225"/>
            <a:ext cx="2844800" cy="476250"/>
          </a:xfrm>
          <a:prstGeom prst="rect"/>
          <a:noFill/>
          <a:ln w="9525">
            <a:noFill/>
          </a:ln>
        </p:spPr>
        <p:txBody>
          <a:bodyPr/>
          <a:lstStyle>
            <a:lvl1pPr>
              <a:defRPr sz="1400"/>
            </a:lvl1pPr>
          </a:lstStyle>
          <a:p>
            <a:pPr eaLnBrk="1" hangingPunct="1" lvl="0"/>
            <a:endParaRPr altLang="en-US" dirty="0" lang="zh-CN"/>
          </a:p>
        </p:txBody>
      </p:sp>
      <p:sp>
        <p:nvSpPr>
          <p:cNvPr id="1048917" name="Rectangle 5"/>
          <p:cNvSpPr>
            <a:spLocks noGrp="1"/>
          </p:cNvSpPr>
          <p:nvPr>
            <p:ph type="ftr" sz="quarter" idx="3"/>
          </p:nvPr>
        </p:nvSpPr>
        <p:spPr>
          <a:xfrm>
            <a:off x="4165600" y="6245225"/>
            <a:ext cx="3860800" cy="476250"/>
          </a:xfrm>
          <a:prstGeom prst="rect"/>
          <a:noFill/>
          <a:ln w="9525">
            <a:noFill/>
          </a:ln>
        </p:spPr>
        <p:txBody>
          <a:bodyPr/>
          <a:lstStyle>
            <a:lvl1pPr algn="ctr">
              <a:defRPr sz="1400"/>
            </a:lvl1pPr>
          </a:lstStyle>
          <a:p>
            <a:pPr eaLnBrk="1" hangingPunct="1" lvl="0"/>
            <a:endParaRPr altLang="en-US" dirty="0" lang="zh-CN"/>
          </a:p>
        </p:txBody>
      </p:sp>
      <p:sp>
        <p:nvSpPr>
          <p:cNvPr id="1048918" name="Rectangle 6"/>
          <p:cNvSpPr>
            <a:spLocks noGrp="1"/>
          </p:cNvSpPr>
          <p:nvPr>
            <p:ph type="sldNum" sz="quarter" idx="4"/>
          </p:nvPr>
        </p:nvSpPr>
        <p:spPr>
          <a:xfrm>
            <a:off x="8737600" y="6245225"/>
            <a:ext cx="2844800" cy="476250"/>
          </a:xfrm>
          <a:prstGeom prst="rect"/>
          <a:noFill/>
          <a:ln w="9525">
            <a:noFill/>
          </a:ln>
        </p:spPr>
        <p:txBody>
          <a:bodyPr/>
          <a:lstStyle>
            <a:lvl1pPr algn="r">
              <a:defRPr sz="1400"/>
            </a:lvl1pPr>
          </a:lstStyle>
          <a:p>
            <a:pPr eaLnBrk="1" hangingPunct="1" lvl="0"/>
            <a:fld id="{9A0DB2DC-4C9A-4742-B13C-FB6460FD3503}" type="slidenum">
              <a:rPr altLang="en-US" dirty="0" lang="zh-CN"/>
              <a:t>‹#›</a:t>
            </a:fld>
            <a:endParaRPr altLang="en-US" dirty="0" lang="zh-CN"/>
          </a:p>
        </p:txBody>
      </p:sp>
    </p:spTree>
  </p:cSld>
  <p:clrMap accent1="accent1" accent2="accent2" accent3="accent3" accent4="accent4" accent5="accent5" accent6="accent6" bg1="lt1" bg2="lt2" tx1="dk1" tx2="dk2"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dt="0" ftr="0" hdr="0" sldNum="0"/>
  <p:txStyles>
    <p:titleStyle>
      <a:lvl1pPr algn="ctr" defTabSz="914400" eaLnBrk="1" fontAlgn="base" hangingPunct="1" indent="0" latinLnBrk="0" lvl="0" marL="0">
        <a:lnSpc>
          <a:spcPct val="100000"/>
        </a:lnSpc>
        <a:spcBef>
          <a:spcPct val="0"/>
        </a:spcBef>
        <a:spcAft>
          <a:spcPct val="0"/>
        </a:spcAft>
        <a:buNone/>
        <a:defRPr baseline="0" b="0" sz="4400" i="0" kern="1200" u="none">
          <a:solidFill>
            <a:schemeClr val="tx2"/>
          </a:solidFill>
          <a:latin typeface="+mj-lt"/>
          <a:ea typeface="+mj-ea"/>
          <a:cs typeface="+mj-cs"/>
        </a:defRPr>
      </a:lvl1pPr>
    </p:titleStyle>
    <p:bodyStyle>
      <a:lvl1pPr algn="l" defTabSz="914400" eaLnBrk="1" fontAlgn="base" hangingPunct="1" indent="-342900" latinLnBrk="0" lvl="0" marL="342900">
        <a:lnSpc>
          <a:spcPct val="100000"/>
        </a:lnSpc>
        <a:spcBef>
          <a:spcPct val="20000"/>
        </a:spcBef>
        <a:spcAft>
          <a:spcPct val="0"/>
        </a:spcAft>
        <a:buChar char="•"/>
        <a:defRPr baseline="0" b="0" sz="3200" i="0" kern="1200" u="none">
          <a:solidFill>
            <a:schemeClr val="tx1"/>
          </a:solidFill>
          <a:latin typeface="+mn-lt"/>
          <a:ea typeface="+mn-ea"/>
          <a:cs typeface="+mn-cs"/>
        </a:defRPr>
      </a:lvl1pPr>
      <a:lvl2pPr algn="l" defTabSz="914400" eaLnBrk="0" fontAlgn="base" hangingPunct="0" indent="-285750" latinLnBrk="0" lvl="1" marL="742950">
        <a:lnSpc>
          <a:spcPct val="100000"/>
        </a:lnSpc>
        <a:spcBef>
          <a:spcPct val="20000"/>
        </a:spcBef>
        <a:spcAft>
          <a:spcPct val="0"/>
        </a:spcAft>
        <a:buChar char="–"/>
        <a:defRPr baseline="0" b="0" sz="2800" i="0" kern="1200" u="none">
          <a:solidFill>
            <a:schemeClr val="tx1"/>
          </a:solidFill>
          <a:latin typeface="+mn-lt"/>
          <a:ea typeface="+mn-ea"/>
          <a:cs typeface="+mn-cs"/>
        </a:defRPr>
      </a:lvl2pPr>
      <a:lvl3pPr algn="l" defTabSz="914400" eaLnBrk="0" fontAlgn="base" hangingPunct="0" indent="-228600" latinLnBrk="0" lvl="2" marL="1143000">
        <a:lnSpc>
          <a:spcPct val="100000"/>
        </a:lnSpc>
        <a:spcBef>
          <a:spcPct val="20000"/>
        </a:spcBef>
        <a:spcAft>
          <a:spcPct val="0"/>
        </a:spcAft>
        <a:buChar char="•"/>
        <a:defRPr baseline="0" b="0" sz="2400" i="0" kern="1200" u="none">
          <a:solidFill>
            <a:schemeClr val="tx1"/>
          </a:solidFill>
          <a:latin typeface="+mn-lt"/>
          <a:ea typeface="+mn-ea"/>
          <a:cs typeface="+mn-cs"/>
        </a:defRPr>
      </a:lvl3pPr>
      <a:lvl4pPr algn="l" defTabSz="914400" eaLnBrk="0" fontAlgn="base" hangingPunct="0" indent="-228600" latinLnBrk="0" lvl="3" marL="1600200">
        <a:lnSpc>
          <a:spcPct val="100000"/>
        </a:lnSpc>
        <a:spcBef>
          <a:spcPct val="20000"/>
        </a:spcBef>
        <a:spcAft>
          <a:spcPct val="0"/>
        </a:spcAft>
        <a:buChar char="–"/>
        <a:defRPr baseline="0" b="0" sz="2000" i="0" kern="1200" u="none">
          <a:solidFill>
            <a:schemeClr val="tx1"/>
          </a:solidFill>
          <a:latin typeface="+mn-lt"/>
          <a:ea typeface="+mn-ea"/>
          <a:cs typeface="+mn-cs"/>
        </a:defRPr>
      </a:lvl4pPr>
      <a:lvl5pPr algn="l" defTabSz="914400" eaLnBrk="0" fontAlgn="base" hangingPunct="0" indent="-228600" latinLnBrk="0" lvl="4" marL="2057400">
        <a:lnSpc>
          <a:spcPct val="100000"/>
        </a:lnSpc>
        <a:spcBef>
          <a:spcPct val="20000"/>
        </a:spcBef>
        <a:spcAft>
          <a:spcPct val="0"/>
        </a:spcAft>
        <a:buChar char="»"/>
        <a:defRPr baseline="0" b="0" sz="2000" i="0" kern="1200" u="none">
          <a:solidFill>
            <a:schemeClr val="tx1"/>
          </a:solidFill>
          <a:latin typeface="+mn-lt"/>
          <a:ea typeface="+mn-ea"/>
          <a:cs typeface="+mn-cs"/>
        </a:defRPr>
      </a:lvl5pPr>
      <a:lvl6pPr algn="l" defTabSz="914400" eaLnBrk="0" fontAlgn="base" hangingPunct="0" indent="-228600" latinLnBrk="0" lvl="5" marL="2514600">
        <a:lnSpc>
          <a:spcPct val="100000"/>
        </a:lnSpc>
        <a:spcBef>
          <a:spcPct val="20000"/>
        </a:spcBef>
        <a:spcAft>
          <a:spcPct val="0"/>
        </a:spcAft>
        <a:buChar char="»"/>
        <a:defRPr baseline="0" b="0" sz="2000" i="0" kern="1200" u="none">
          <a:solidFill>
            <a:schemeClr val="tx1"/>
          </a:solidFill>
          <a:latin typeface="+mn-lt"/>
          <a:ea typeface="+mn-ea"/>
          <a:cs typeface="+mn-cs"/>
        </a:defRPr>
      </a:lvl6pPr>
      <a:lvl7pPr algn="l" defTabSz="914400" eaLnBrk="0" fontAlgn="base" hangingPunct="0" indent="-228600" latinLnBrk="0" lvl="6" marL="2971800">
        <a:lnSpc>
          <a:spcPct val="100000"/>
        </a:lnSpc>
        <a:spcBef>
          <a:spcPct val="20000"/>
        </a:spcBef>
        <a:spcAft>
          <a:spcPct val="0"/>
        </a:spcAft>
        <a:buChar char="»"/>
        <a:defRPr baseline="0" b="0" sz="2000" i="0" kern="1200" u="none">
          <a:solidFill>
            <a:schemeClr val="tx1"/>
          </a:solidFill>
          <a:latin typeface="+mn-lt"/>
          <a:ea typeface="+mn-ea"/>
          <a:cs typeface="+mn-cs"/>
        </a:defRPr>
      </a:lvl7pPr>
      <a:lvl8pPr algn="l" defTabSz="914400" eaLnBrk="0" fontAlgn="base" hangingPunct="0" indent="-228600" latinLnBrk="0" lvl="7" marL="3429000">
        <a:lnSpc>
          <a:spcPct val="100000"/>
        </a:lnSpc>
        <a:spcBef>
          <a:spcPct val="20000"/>
        </a:spcBef>
        <a:spcAft>
          <a:spcPct val="0"/>
        </a:spcAft>
        <a:buChar char="»"/>
        <a:defRPr baseline="0" b="0" sz="2000" i="0" kern="1200" u="none">
          <a:solidFill>
            <a:schemeClr val="tx1"/>
          </a:solidFill>
          <a:latin typeface="+mn-lt"/>
          <a:ea typeface="+mn-ea"/>
          <a:cs typeface="+mn-cs"/>
        </a:defRPr>
      </a:lvl8pPr>
      <a:lvl9pPr algn="l" defTabSz="914400" eaLnBrk="0" fontAlgn="base" hangingPunct="0" indent="-228600" latinLnBrk="0" lvl="8" marL="3886200">
        <a:lnSpc>
          <a:spcPct val="100000"/>
        </a:lnSpc>
        <a:spcBef>
          <a:spcPct val="20000"/>
        </a:spcBef>
        <a:spcAft>
          <a:spcPct val="0"/>
        </a:spcAft>
        <a:buChar char="»"/>
        <a:defRPr baseline="0" b="0" sz="2000" i="0" kern="1200" u="none">
          <a:solidFill>
            <a:schemeClr val="tx1"/>
          </a:solidFill>
          <a:latin typeface="+mn-lt"/>
          <a:ea typeface="+mn-ea"/>
          <a:cs typeface="+mn-cs"/>
        </a:defRPr>
      </a:lvl9pPr>
    </p:bodyStyle>
    <p:otherStyle>
      <a:lvl1pPr algn="l" defTabSz="914400" eaLnBrk="1" fontAlgn="base" hangingPunct="1" indent="0" latinLnBrk="0" lvl="0" marL="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1pPr>
      <a:lvl2pPr algn="l" defTabSz="914400" eaLnBrk="1" fontAlgn="base" hangingPunct="1" indent="0" latinLnBrk="0" lvl="1" marL="4572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2pPr>
      <a:lvl3pPr algn="l" defTabSz="914400" eaLnBrk="1" fontAlgn="base" hangingPunct="1" indent="0" latinLnBrk="0" lvl="2" marL="9144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3pPr>
      <a:lvl4pPr algn="l" defTabSz="914400" eaLnBrk="1" fontAlgn="base" hangingPunct="1" indent="0" latinLnBrk="0" lvl="3" marL="13716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4pPr>
      <a:lvl5pPr algn="l" defTabSz="914400" eaLnBrk="1" fontAlgn="base" hangingPunct="1" indent="0" latinLnBrk="0" lvl="4" marL="18288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5pPr>
      <a:lvl6pPr algn="l" defTabSz="914400" eaLnBrk="1" fontAlgn="base" hangingPunct="1" indent="0" latinLnBrk="0" lvl="5" marL="22860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6pPr>
      <a:lvl7pPr algn="l" defTabSz="914400" eaLnBrk="1" fontAlgn="base" hangingPunct="1" indent="0" latinLnBrk="0" lvl="6" marL="27432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7pPr>
      <a:lvl8pPr algn="l" defTabSz="914400" eaLnBrk="1" fontAlgn="base" hangingPunct="1" indent="0" latinLnBrk="0" lvl="7" marL="32004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8pPr>
      <a:lvl9pPr algn="l" defTabSz="914400" eaLnBrk="1" fontAlgn="base" hangingPunct="1" indent="0" latinLnBrk="0" lvl="8" marL="36576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3" name=""/>
        <p:cNvGrpSpPr/>
        <p:nvPr/>
      </p:nvGrpSpPr>
      <p:grpSpPr>
        <a:xfrm>
          <a:off x="0" y="0"/>
          <a:ext cx="0" cy="0"/>
          <a:chOff x="0" y="0"/>
          <a:chExt cx="0" cy="0"/>
        </a:xfrm>
      </p:grpSpPr>
      <p:pic>
        <p:nvPicPr>
          <p:cNvPr id="2097152" name="图片 13"/>
          <p:cNvPicPr>
            <a:picLocks noChangeAspect="1"/>
          </p:cNvPicPr>
          <p:nvPr/>
        </p:nvPicPr>
        <p:blipFill>
          <a:blip xmlns:r="http://schemas.openxmlformats.org/officeDocument/2006/relationships" r:embed="rId13"/>
          <a:stretch>
            <a:fillRect/>
          </a:stretch>
        </p:blipFill>
        <p:spPr>
          <a:xfrm>
            <a:off x="0" y="0"/>
            <a:ext cx="12192000" cy="979488"/>
          </a:xfrm>
          <a:prstGeom prst="rect"/>
          <a:noFill/>
          <a:ln w="9525">
            <a:noFill/>
          </a:ln>
        </p:spPr>
      </p:pic>
      <p:sp>
        <p:nvSpPr>
          <p:cNvPr id="1048576" name="KSO_FD"/>
          <p:cNvSpPr>
            <a:spLocks noGrp="1"/>
          </p:cNvSpPr>
          <p:nvPr>
            <p:ph type="dt" sz="half" idx="2"/>
          </p:nvPr>
        </p:nvSpPr>
        <p:spPr>
          <a:xfrm>
            <a:off x="838200" y="6356350"/>
            <a:ext cx="2743200" cy="365125"/>
          </a:xfrm>
          <a:prstGeom prst="rect"/>
          <a:noFill/>
          <a:ln w="9525">
            <a:noFill/>
          </a:ln>
        </p:spPr>
        <p:txBody>
          <a:bodyPr anchor="ctr"/>
          <a:lstStyle>
            <a:lvl1pPr>
              <a:defRPr sz="1200">
                <a:solidFill>
                  <a:srgbClr val="9D9D9D"/>
                </a:solidFill>
              </a:defRPr>
            </a:lvl1pPr>
          </a:lstStyle>
          <a:p>
            <a:pPr lvl="0"/>
            <a:endParaRPr altLang="en-US" dirty="0" lang="zh-CN"/>
          </a:p>
        </p:txBody>
      </p:sp>
      <p:sp>
        <p:nvSpPr>
          <p:cNvPr id="1048577" name="KSO_FT"/>
          <p:cNvSpPr>
            <a:spLocks noGrp="1"/>
          </p:cNvSpPr>
          <p:nvPr>
            <p:ph type="ftr" sz="quarter" idx="3"/>
          </p:nvPr>
        </p:nvSpPr>
        <p:spPr>
          <a:xfrm>
            <a:off x="4038600" y="6356350"/>
            <a:ext cx="4114800" cy="365125"/>
          </a:xfrm>
          <a:prstGeom prst="rect"/>
          <a:noFill/>
          <a:ln w="9525">
            <a:noFill/>
          </a:ln>
        </p:spPr>
        <p:txBody>
          <a:bodyPr anchor="ctr"/>
          <a:lstStyle>
            <a:lvl1pPr algn="ctr">
              <a:defRPr sz="1200">
                <a:solidFill>
                  <a:srgbClr val="9D9D9D"/>
                </a:solidFill>
              </a:defRPr>
            </a:lvl1pPr>
          </a:lstStyle>
          <a:p>
            <a:pPr lvl="0"/>
            <a:endParaRPr altLang="en-US" dirty="0" lang="zh-CN"/>
          </a:p>
        </p:txBody>
      </p:sp>
      <p:sp>
        <p:nvSpPr>
          <p:cNvPr id="1048578" name="KSO_FN"/>
          <p:cNvSpPr>
            <a:spLocks noGrp="1"/>
          </p:cNvSpPr>
          <p:nvPr>
            <p:ph type="sldNum" sz="quarter" idx="4"/>
          </p:nvPr>
        </p:nvSpPr>
        <p:spPr>
          <a:xfrm>
            <a:off x="8610600" y="6356350"/>
            <a:ext cx="2743200" cy="365125"/>
          </a:xfrm>
          <a:prstGeom prst="rect"/>
          <a:noFill/>
          <a:ln w="9525">
            <a:noFill/>
          </a:ln>
        </p:spPr>
        <p:txBody>
          <a:bodyPr anchor="ctr"/>
          <a:lstStyle>
            <a:lvl1pPr algn="r">
              <a:defRPr sz="1200">
                <a:solidFill>
                  <a:srgbClr val="9D9D9D"/>
                </a:solidFill>
              </a:defRPr>
            </a:lvl1pPr>
          </a:lstStyle>
          <a:p>
            <a:pPr lvl="0"/>
            <a:fld id="{9A0DB2DC-4C9A-4742-B13C-FB6460FD3503}" type="slidenum">
              <a:rPr altLang="en-US" dirty="0" lang="zh-CN"/>
              <a:t>‹#›</a:t>
            </a:fld>
            <a:endParaRPr altLang="en-US" dirty="0" lang="zh-CN"/>
          </a:p>
        </p:txBody>
      </p:sp>
      <p:sp>
        <p:nvSpPr>
          <p:cNvPr id="1048579" name="KSO_BT1"/>
          <p:cNvSpPr>
            <a:spLocks noGrp="1"/>
          </p:cNvSpPr>
          <p:nvPr>
            <p:ph type="title"/>
          </p:nvPr>
        </p:nvSpPr>
        <p:spPr>
          <a:xfrm>
            <a:off x="601663" y="676275"/>
            <a:ext cx="10885487" cy="700088"/>
          </a:xfrm>
          <a:prstGeom prst="rect"/>
          <a:noFill/>
          <a:ln w="9525">
            <a:noFill/>
          </a:ln>
        </p:spPr>
        <p:txBody>
          <a:bodyPr anchor="b"/>
          <a:p>
            <a:pPr lvl="0"/>
            <a:r>
              <a:rPr altLang="en-US" lang="zh-CN"/>
              <a:t>单击此处编辑母版标题样式</a:t>
            </a:r>
          </a:p>
        </p:txBody>
      </p:sp>
      <p:sp>
        <p:nvSpPr>
          <p:cNvPr id="1048580" name="KSO_BC1"/>
          <p:cNvSpPr>
            <a:spLocks noGrp="1"/>
          </p:cNvSpPr>
          <p:nvPr>
            <p:ph type="body" idx="1"/>
          </p:nvPr>
        </p:nvSpPr>
        <p:spPr>
          <a:xfrm>
            <a:off x="601663" y="1539875"/>
            <a:ext cx="10885487" cy="4633913"/>
          </a:xfrm>
          <a:prstGeom prst="rect"/>
          <a:noFill/>
          <a:ln w="9525">
            <a:noFill/>
          </a:ln>
        </p:spPr>
        <p:txBody>
          <a:bodyPr/>
          <a:p>
            <a:pPr lvl="0"/>
            <a:r>
              <a:rPr altLang="en-US" lang="zh-CN"/>
              <a:t>单击此处编辑母版文本样式</a:t>
            </a:r>
          </a:p>
          <a:p>
            <a:pPr lvl="1"/>
            <a:r>
              <a:rPr altLang="en-US" lang="zh-CN"/>
              <a:t>第二级</a:t>
            </a:r>
          </a:p>
        </p:txBody>
      </p:sp>
    </p:spTree>
  </p:cSld>
  <p:clrMap accent1="accent1" accent2="accent2" accent3="accent3" accent4="accent4" accent5="accent5" accent6="accent6" bg1="lt1" bg2="lt2" tx1="dk1" tx2="dk2"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dt="0" ftr="0" hdr="0" sldNum="0"/>
  <p:txStyles>
    <p:titleStyle>
      <a:lvl1pPr algn="l" defTabSz="914400" eaLnBrk="1" fontAlgn="base" hangingPunct="1" indent="0" latinLnBrk="0" lvl="0" marL="0">
        <a:lnSpc>
          <a:spcPct val="90000"/>
        </a:lnSpc>
        <a:spcBef>
          <a:spcPct val="0"/>
        </a:spcBef>
        <a:spcAft>
          <a:spcPct val="0"/>
        </a:spcAft>
        <a:buClr>
          <a:srgbClr val="000000"/>
        </a:buClr>
        <a:buNone/>
        <a:defRPr baseline="0" b="0" sz="3200" i="0" kern="1200" u="none">
          <a:solidFill>
            <a:schemeClr val="accent1"/>
          </a:solidFill>
          <a:latin typeface="+mj-lt"/>
          <a:ea typeface="+mj-ea"/>
          <a:cs typeface="+mj-cs"/>
        </a:defRPr>
      </a:lvl1pPr>
    </p:titleStyle>
    <p:bodyStyle>
      <a:lvl1pPr algn="just" defTabSz="914400" eaLnBrk="1" fontAlgn="base" hangingPunct="1" indent="-357505" latinLnBrk="0" lvl="0" marL="357505">
        <a:lnSpc>
          <a:spcPct val="110000"/>
        </a:lnSpc>
        <a:spcBef>
          <a:spcPts val="600"/>
        </a:spcBef>
        <a:spcAft>
          <a:spcPct val="0"/>
        </a:spcAft>
        <a:buClr>
          <a:schemeClr val="accent1"/>
        </a:buClr>
        <a:buSzPct val="60000"/>
        <a:buFont typeface="Wingdings" panose="05000000000000000000" pitchFamily="2" charset="2"/>
        <a:buChar char="n"/>
        <a:defRPr baseline="0" b="0" sz="2800" i="0" kern="1200" u="none">
          <a:solidFill>
            <a:schemeClr val="accent2"/>
          </a:solidFill>
          <a:latin typeface="+mn-lt"/>
          <a:ea typeface="+mn-ea"/>
          <a:cs typeface="+mn-cs"/>
        </a:defRPr>
      </a:lvl1pPr>
      <a:lvl2pPr algn="l" defTabSz="914400" eaLnBrk="1" fontAlgn="base" hangingPunct="1" indent="-357505" latinLnBrk="0" lvl="1" marL="357505">
        <a:lnSpc>
          <a:spcPct val="120000"/>
        </a:lnSpc>
        <a:spcBef>
          <a:spcPct val="0"/>
        </a:spcBef>
        <a:spcAft>
          <a:spcPts val="600"/>
        </a:spcAft>
        <a:buClr>
          <a:srgbClr val="F2C37D"/>
        </a:buClr>
        <a:buFont typeface="幼圆" panose="02010509060101010101" pitchFamily="1" charset="-122"/>
        <a:buChar char=" "/>
        <a:defRPr baseline="0" b="0" sz="1800" i="0" kern="1200" u="none">
          <a:solidFill>
            <a:schemeClr val="tx1"/>
          </a:solidFill>
          <a:latin typeface="+mn-lt"/>
          <a:ea typeface="+mn-ea"/>
          <a:cs typeface="+mn-cs"/>
        </a:defRPr>
      </a:lvl2pPr>
      <a:lvl3pPr algn="l" defTabSz="914400" eaLnBrk="1" fontAlgn="base" hangingPunct="1" indent="-228600" latinLnBrk="0" lvl="2" marL="1143000">
        <a:lnSpc>
          <a:spcPct val="90000"/>
        </a:lnSpc>
        <a:spcBef>
          <a:spcPts val="500"/>
        </a:spcBef>
        <a:spcAft>
          <a:spcPct val="0"/>
        </a:spcAft>
        <a:buFont typeface="Arial" panose="020B0604020202020204" pitchFamily="34" charset="0"/>
        <a:buChar char="•"/>
        <a:defRPr baseline="0" b="0" sz="2000" i="0" kern="1200" u="none">
          <a:solidFill>
            <a:schemeClr val="tx1"/>
          </a:solidFill>
          <a:latin typeface="+mn-lt"/>
          <a:ea typeface="+mn-ea"/>
          <a:cs typeface="+mn-cs"/>
        </a:defRPr>
      </a:lvl3pPr>
      <a:lvl4pPr algn="l" defTabSz="914400" eaLnBrk="1" fontAlgn="base" hangingPunct="1" indent="-228600" latinLnBrk="0" lvl="3" marL="16002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4pPr>
      <a:lvl5pPr algn="l" defTabSz="914400" eaLnBrk="1" fontAlgn="base" hangingPunct="1" indent="-228600" latinLnBrk="0" lvl="4" marL="20574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5pPr>
      <a:lvl6pPr algn="l" defTabSz="914400" eaLnBrk="1" fontAlgn="base" hangingPunct="1" indent="-228600" latinLnBrk="0" lvl="5" marL="25146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6pPr>
      <a:lvl7pPr algn="l" defTabSz="914400" eaLnBrk="1" fontAlgn="base" hangingPunct="1" indent="-228600" latinLnBrk="0" lvl="6" marL="29718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7pPr>
      <a:lvl8pPr algn="l" defTabSz="914400" eaLnBrk="1" fontAlgn="base" hangingPunct="1" indent="-228600" latinLnBrk="0" lvl="7" marL="34290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8pPr>
      <a:lvl9pPr algn="l" defTabSz="914400" eaLnBrk="1" fontAlgn="base" hangingPunct="1" indent="-228600" latinLnBrk="0" lvl="8" marL="3886200">
        <a:lnSpc>
          <a:spcPct val="90000"/>
        </a:lnSpc>
        <a:spcBef>
          <a:spcPts val="500"/>
        </a:spcBef>
        <a:spcAft>
          <a:spcPct val="0"/>
        </a:spcAft>
        <a:buFont typeface="Arial" panose="020B0604020202020204" pitchFamily="34" charset="0"/>
        <a:buChar char="•"/>
        <a:defRPr baseline="0" b="0" sz="1800" i="0" kern="1200" u="none">
          <a:solidFill>
            <a:schemeClr val="tx1"/>
          </a:solidFill>
          <a:latin typeface="+mn-lt"/>
          <a:ea typeface="+mn-ea"/>
          <a:cs typeface="+mn-cs"/>
        </a:defRPr>
      </a:lvl9pPr>
    </p:bodyStyle>
    <p:otherStyle>
      <a:lvl1pPr algn="l" defTabSz="914400" eaLnBrk="1" fontAlgn="base" hangingPunct="1" indent="0" latinLnBrk="0" lvl="0" marL="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1pPr>
      <a:lvl2pPr algn="l" defTabSz="914400" eaLnBrk="1" fontAlgn="base" hangingPunct="1" indent="0" latinLnBrk="0" lvl="1" marL="4572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2pPr>
      <a:lvl3pPr algn="l" defTabSz="914400" eaLnBrk="1" fontAlgn="base" hangingPunct="1" indent="0" latinLnBrk="0" lvl="2" marL="9144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3pPr>
      <a:lvl4pPr algn="l" defTabSz="914400" eaLnBrk="1" fontAlgn="base" hangingPunct="1" indent="0" latinLnBrk="0" lvl="3" marL="13716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4pPr>
      <a:lvl5pPr algn="l" defTabSz="914400" eaLnBrk="1" fontAlgn="base" hangingPunct="1" indent="0" latinLnBrk="0" lvl="4" marL="18288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5pPr>
      <a:lvl6pPr algn="l" defTabSz="914400" eaLnBrk="1" fontAlgn="base" hangingPunct="1" indent="0" latinLnBrk="0" lvl="5" marL="22860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6pPr>
      <a:lvl7pPr algn="l" defTabSz="914400" eaLnBrk="1" fontAlgn="base" hangingPunct="1" indent="0" latinLnBrk="0" lvl="6" marL="27432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7pPr>
      <a:lvl8pPr algn="l" defTabSz="914400" eaLnBrk="1" fontAlgn="base" hangingPunct="1" indent="0" latinLnBrk="0" lvl="7" marL="32004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8pPr>
      <a:lvl9pPr algn="l" defTabSz="914400" eaLnBrk="1" fontAlgn="base" hangingPunct="1" indent="0" latinLnBrk="0" lvl="8" marL="365760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8.xml"/><Relationship Id="rId3"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6" name="标题 5121"/>
          <p:cNvSpPr>
            <a:spLocks noGrp="1"/>
          </p:cNvSpPr>
          <p:nvPr>
            <p:ph type="ctrTitle"/>
          </p:nvPr>
        </p:nvSpPr>
        <p:spPr>
          <a:xfrm>
            <a:off x="2423934" y="2602864"/>
            <a:ext cx="7986903" cy="2254250"/>
          </a:xfrm>
        </p:spPr>
        <p:txBody>
          <a:bodyPr anchor="b"/>
          <a:p>
            <a:pPr defTabSz="914400">
              <a:lnSpc>
                <a:spcPct val="150000"/>
              </a:lnSpc>
              <a:buNone/>
            </a:pPr>
            <a:r>
              <a:rPr altLang="en-US" baseline="0" b="1" dirty="0" sz="4800" kern="1200" lang="zh-CN">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大学生文化素质教育云平台</a:t>
            </a:r>
            <a:r>
              <a:rPr altLang="zh-CN" baseline="0" b="1" dirty="0" sz="4800" kern="1200" lang="en-US">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
            </a:r>
            <a:br>
              <a:rPr altLang="zh-CN" baseline="0" b="1" dirty="0" sz="4800" kern="1200" lang="en-US">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br>
            <a:r>
              <a:rPr altLang="en-US" baseline="0" b="1" dirty="0" sz="4800" kern="1200" lang="zh-CN">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使用</a:t>
            </a:r>
            <a:r>
              <a:rPr altLang="en-US" baseline="0" b="1" dirty="0" sz="4800" kern="1200" lang="en-US">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方法</a:t>
            </a:r>
            <a:r>
              <a:rPr altLang="en-US" baseline="0" b="1" dirty="0" sz="4800" kern="1200" lang="zh-CN">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的</a:t>
            </a:r>
            <a:r>
              <a:rPr altLang="en-US" baseline="0" b="1" dirty="0" sz="4800" kern="1200" lang="zh-CN">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宣讲</a:t>
            </a:r>
            <a:endParaRPr altLang="en-US" lang="zh-CN"/>
          </a:p>
        </p:txBody>
      </p:sp>
      <p:sp>
        <p:nvSpPr>
          <p:cNvPr id="1048587" name=""/>
          <p:cNvSpPr txBox="1"/>
          <p:nvPr/>
        </p:nvSpPr>
        <p:spPr>
          <a:xfrm>
            <a:off x="4095999" y="5181156"/>
            <a:ext cx="4000000" cy="688339"/>
          </a:xfrm>
          <a:prstGeom prst="rect"/>
        </p:spPr>
        <p:txBody>
          <a:bodyPr rtlCol="0" wrap="square">
            <a:spAutoFit/>
          </a:bodyPr>
          <a:p>
            <a:pPr algn="ctr"/>
            <a:r>
              <a:rPr b="1" sz="4000" lang="en-US">
                <a:solidFill>
                  <a:srgbClr val="000000"/>
                </a:solidFill>
              </a:rPr>
              <a:t>2</a:t>
            </a:r>
            <a:r>
              <a:rPr b="1" sz="4000" lang="en-US">
                <a:solidFill>
                  <a:srgbClr val="000000"/>
                </a:solidFill>
              </a:rPr>
              <a:t>0</a:t>
            </a:r>
            <a:r>
              <a:rPr b="1" sz="4000" lang="en-US">
                <a:solidFill>
                  <a:srgbClr val="000000"/>
                </a:solidFill>
              </a:rPr>
              <a:t>1</a:t>
            </a:r>
            <a:r>
              <a:rPr b="1" sz="4000" lang="en-US">
                <a:solidFill>
                  <a:srgbClr val="000000"/>
                </a:solidFill>
              </a:rPr>
              <a:t>8</a:t>
            </a:r>
            <a:r>
              <a:rPr altLang="en-US" b="1" sz="4000" lang="en-US">
                <a:solidFill>
                  <a:srgbClr val="000000"/>
                </a:solidFill>
              </a:rPr>
              <a:t>年</a:t>
            </a:r>
            <a:r>
              <a:rPr altLang="zh-CN" b="1" sz="4000" lang="en-US">
                <a:solidFill>
                  <a:srgbClr val="000000"/>
                </a:solidFill>
              </a:rPr>
              <a:t>1</a:t>
            </a:r>
            <a:r>
              <a:rPr altLang="zh-CN" b="1" sz="4000" lang="en-US">
                <a:solidFill>
                  <a:srgbClr val="000000"/>
                </a:solidFill>
              </a:rPr>
              <a:t>0</a:t>
            </a:r>
            <a:r>
              <a:rPr altLang="en-US" b="1" sz="4000" lang="zh-CN">
                <a:solidFill>
                  <a:srgbClr val="000000"/>
                </a:solidFill>
              </a:rPr>
              <a:t>月</a:t>
            </a:r>
            <a:endParaRPr b="1" sz="4000" lang="zh-CN">
              <a:solidFill>
                <a:srgbClr val="000000"/>
              </a:solidFill>
            </a:endParaRPr>
          </a:p>
        </p:txBody>
      </p:sp>
      <p:pic>
        <p:nvPicPr>
          <p:cNvPr id="2097206" name="Picture 3" descr="E:\视频、图片、画册等\团委图文影音资料\校标、团徽\武汉职业技术学院logo .png"/>
          <p:cNvPicPr>
            <a:picLocks noChangeAspect="1" noChangeArrowheads="1"/>
          </p:cNvPicPr>
          <p:nvPr/>
        </p:nvPicPr>
        <p:blipFill>
          <a:blip xmlns:r="http://schemas.openxmlformats.org/officeDocument/2006/relationships" r:embed="rId1" cstate="print"/>
          <a:srcRect/>
          <a:stretch>
            <a:fillRect/>
          </a:stretch>
        </p:blipFill>
        <p:spPr bwMode="auto">
          <a:xfrm>
            <a:off x="7411915" y="633648"/>
            <a:ext cx="4285761" cy="672254"/>
          </a:xfrm>
          <a:prstGeom prst="rect"/>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52" name="标题 14397"/>
          <p:cNvSpPr>
            <a:spLocks noGrp="1"/>
          </p:cNvSpPr>
          <p:nvPr>
            <p:ph type="title"/>
          </p:nvPr>
        </p:nvSpPr>
        <p:spPr>
          <a:xfrm>
            <a:off x="591503" y="666750"/>
            <a:ext cx="10885487" cy="700088"/>
          </a:xfrm>
        </p:spPr>
        <p:txBody>
          <a:bodyPr anchor="b" vert="horz" wrap="square"/>
          <a:p>
            <a:r>
              <a:rPr altLang="en-US" b="1" dirty="0" sz="2800" lang="zh-CN"/>
              <a:t>创新创业教育（</a:t>
            </a:r>
            <a:r>
              <a:rPr altLang="zh-CN" b="1" dirty="0" sz="2800" lang="en-US"/>
              <a:t>11</a:t>
            </a:r>
            <a:r>
              <a:rPr altLang="en-US" b="1" dirty="0" sz="2800" lang="zh-CN"/>
              <a:t>门）：</a:t>
            </a:r>
          </a:p>
        </p:txBody>
      </p:sp>
      <p:graphicFrame>
        <p:nvGraphicFramePr>
          <p:cNvPr id="4194306" name="表格 1"/>
          <p:cNvGraphicFramePr>
            <a:graphicFrameLocks noGrp="1"/>
          </p:cNvGraphicFramePr>
          <p:nvPr/>
        </p:nvGraphicFramePr>
        <p:xfrm>
          <a:off x="1773142" y="1810512"/>
          <a:ext cx="8522208" cy="4224528"/>
        </p:xfrm>
        <a:graphic>
          <a:graphicData uri="http://schemas.openxmlformats.org/drawingml/2006/table">
            <a:tbl>
              <a:tblPr>
                <a:tableStyleId>{5C22544A-7EE6-4342-B048-85BDC9FD1C3A}</a:tableStyleId>
              </a:tblPr>
              <a:tblGrid>
                <a:gridCol w="745360"/>
                <a:gridCol w="2909187"/>
                <a:gridCol w="4867661"/>
              </a:tblGrid>
              <a:tr h="352044">
                <a:tc>
                  <a:txBody>
                    <a:bodyPr/>
                    <a:p>
                      <a:pPr algn="ctr" fontAlgn="ctr"/>
                      <a:r>
                        <a:rPr altLang="en-US" b="1" dirty="0" sz="1200" lang="zh-CN" strike="noStrike" u="none">
                          <a:effectLst/>
                        </a:rPr>
                        <a:t>序号</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课程名称</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课程链接</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352044">
                <a:tc>
                  <a:txBody>
                    <a:bodyPr/>
                    <a:p>
                      <a:pPr algn="ctr" fontAlgn="ctr"/>
                      <a:r>
                        <a:rPr altLang="zh-CN" b="1" sz="1200" lang="en-US" strike="noStrike" u="none">
                          <a:effectLst/>
                        </a:rPr>
                        <a:t>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大学生创业基础</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http://mooc1.chaoxing.com/course/80884156.html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网络创业理论与实践</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http://mooc1.chaoxing.com/course/90344496.html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微商创业指南</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http://mooc1.chaoxing.com/course/90344498.html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创新思维训练</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http://mooc1.chaoxing.com/course/81818235.html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创新创业大赛赛前特训</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http://mooc1.chaoxing.com/course/90344499.html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6</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大学生创新基础</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http://mooc1.chaoxing.com/course/96073455.html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7</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商业计划书制作与演示</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http://mooc1.chaoxing.com/course/200080695.html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8</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创业人生</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http://mooc1.chaoxing.com/course/200080696.html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9</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创业法学</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http://mooc1.chaoxing.com/course/200080697.html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10</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品类创新</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http://mooc1.chaoxing.com/course/90344497.html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52044">
                <a:tc>
                  <a:txBody>
                    <a:bodyPr/>
                    <a:p>
                      <a:pPr algn="ctr" fontAlgn="ctr"/>
                      <a:r>
                        <a:rPr altLang="zh-CN" b="1" sz="1200" lang="en-US" strike="noStrike" u="none">
                          <a:effectLst/>
                        </a:rPr>
                        <a:t>11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创业管理实战</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http://mooc1.chaoxing.com/course/80882385.html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53" name="标题 14397"/>
          <p:cNvSpPr>
            <a:spLocks noGrp="1"/>
          </p:cNvSpPr>
          <p:nvPr>
            <p:ph type="title"/>
          </p:nvPr>
        </p:nvSpPr>
        <p:spPr>
          <a:xfrm>
            <a:off x="591503" y="666750"/>
            <a:ext cx="10885487" cy="700088"/>
          </a:xfrm>
        </p:spPr>
        <p:txBody>
          <a:bodyPr anchor="b" vert="horz" wrap="square"/>
          <a:p>
            <a:r>
              <a:rPr altLang="en-US" b="1" dirty="0" sz="2800" lang="zh-CN"/>
              <a:t>中国传统文化（</a:t>
            </a:r>
            <a:r>
              <a:rPr altLang="zh-CN" b="1" dirty="0" sz="2800" lang="en-US"/>
              <a:t>17</a:t>
            </a:r>
            <a:r>
              <a:rPr altLang="en-US" b="1" dirty="0" sz="2800" lang="zh-CN"/>
              <a:t>门）：</a:t>
            </a:r>
          </a:p>
        </p:txBody>
      </p:sp>
      <p:graphicFrame>
        <p:nvGraphicFramePr>
          <p:cNvPr id="4194307" name="表格 4"/>
          <p:cNvGraphicFramePr>
            <a:graphicFrameLocks noGrp="1"/>
          </p:cNvGraphicFramePr>
          <p:nvPr/>
        </p:nvGraphicFramePr>
        <p:xfrm>
          <a:off x="1472184" y="1698624"/>
          <a:ext cx="9528048" cy="4501008"/>
        </p:xfrm>
        <a:graphic>
          <a:graphicData uri="http://schemas.openxmlformats.org/drawingml/2006/table">
            <a:tbl>
              <a:tblPr>
                <a:tableStyleId>{5C22544A-7EE6-4342-B048-85BDC9FD1C3A}</a:tableStyleId>
              </a:tblPr>
              <a:tblGrid>
                <a:gridCol w="833332"/>
                <a:gridCol w="3252546"/>
                <a:gridCol w="5442170"/>
              </a:tblGrid>
              <a:tr h="250056">
                <a:tc>
                  <a:txBody>
                    <a:bodyPr/>
                    <a:p>
                      <a:pPr algn="ctr" fontAlgn="ctr"/>
                      <a:r>
                        <a:rPr altLang="en-US" b="1" dirty="0" sz="1200" lang="zh-CN" strike="noStrike" u="none">
                          <a:effectLst/>
                        </a:rPr>
                        <a:t>序号</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课程名称</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课程链接</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250056">
                <a:tc>
                  <a:txBody>
                    <a:bodyPr/>
                    <a:p>
                      <a:pPr algn="ctr" fontAlgn="ctr"/>
                      <a:r>
                        <a:rPr altLang="zh-CN" b="1" sz="1200" lang="en-US" strike="noStrike" u="none">
                          <a:effectLst/>
                        </a:rPr>
                        <a:t>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中国古代礼仪文明</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http://mooc1.chaoxing.com/course/80873112.html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中国古代史</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http://mooc1.chaoxing.com/course/80883598.html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zh-CN" b="1" dirty="0" sz="1200" lang="en-US" strike="noStrike" u="none">
                          <a:effectLst/>
                        </a:rPr>
                        <a:t>《</a:t>
                      </a:r>
                      <a:r>
                        <a:rPr altLang="en-US" b="1" dirty="0" sz="1200" lang="zh-CN" strike="noStrike" u="none">
                          <a:effectLst/>
                        </a:rPr>
                        <a:t>诗经</a:t>
                      </a:r>
                      <a:r>
                        <a:rPr altLang="zh-CN" b="1" dirty="0" sz="1200" lang="en-US" strike="noStrike" u="none">
                          <a:effectLst/>
                        </a:rPr>
                        <a:t>》</a:t>
                      </a:r>
                      <a:r>
                        <a:rPr altLang="en-US" b="1" dirty="0" sz="1200" lang="zh-CN" strike="noStrike" u="none">
                          <a:effectLst/>
                        </a:rPr>
                        <a:t>导读</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https://mooc1.chaoxing.com/course/95692427.html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从泥巴到国粹：陶瓷绘画示范</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http://mooc1.chaoxing.com/course/80884153.html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中国文化概论</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http://mooc1.chaoxing.com/course/80873089.html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6</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用相声演绎中国文化</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http://mooc1.chaoxing.com/course/80884152.html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7</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zh-CN" b="1" sz="1200" lang="en-US" strike="noStrike" u="none">
                          <a:effectLst/>
                        </a:rPr>
                        <a:t>《</a:t>
                      </a:r>
                      <a:r>
                        <a:rPr altLang="en-US" b="1" sz="1200" lang="zh-CN" strike="noStrike" u="none">
                          <a:effectLst/>
                        </a:rPr>
                        <a:t>孙子兵法</a:t>
                      </a:r>
                      <a:r>
                        <a:rPr altLang="zh-CN" b="1" sz="1200" lang="en-US" strike="noStrike" u="none">
                          <a:effectLst/>
                        </a:rPr>
                        <a:t>》</a:t>
                      </a:r>
                      <a:r>
                        <a:rPr altLang="en-US" b="1" sz="1200" lang="zh-CN" strike="noStrike" u="none">
                          <a:effectLst/>
                        </a:rPr>
                        <a:t>与执政艺术</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http://mooc1.chaoxing.com/course/87303484.html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8</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二十四史名篇导读（一）</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http://mooc1.chaoxing.com/course/80884189.html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9</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考古与人类</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http://mooc1.chaoxing.com/course/80882349.html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10</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zh-CN" b="1" sz="1200" lang="en-US" strike="noStrike" u="none">
                          <a:effectLst/>
                        </a:rPr>
                        <a:t>《</a:t>
                      </a:r>
                      <a:r>
                        <a:rPr altLang="en-US" b="1" sz="1200" lang="zh-CN" strike="noStrike" u="none">
                          <a:effectLst/>
                        </a:rPr>
                        <a:t>老子</a:t>
                      </a:r>
                      <a:r>
                        <a:rPr altLang="zh-CN" b="1" sz="1200" lang="en-US" strike="noStrike" u="none">
                          <a:effectLst/>
                        </a:rPr>
                        <a:t>》《</a:t>
                      </a:r>
                      <a:r>
                        <a:rPr altLang="en-US" b="1" sz="1200" lang="zh-CN" strike="noStrike" u="none">
                          <a:effectLst/>
                        </a:rPr>
                        <a:t>论语</a:t>
                      </a:r>
                      <a:r>
                        <a:rPr altLang="zh-CN" b="1" sz="1200" lang="en-US" strike="noStrike" u="none">
                          <a:effectLst/>
                        </a:rPr>
                        <a:t>》</a:t>
                      </a:r>
                      <a:r>
                        <a:rPr altLang="en-US" b="1" sz="1200" lang="zh-CN" strike="noStrike" u="none">
                          <a:effectLst/>
                        </a:rPr>
                        <a:t>今读</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http://mooc1.chaoxing.com/course/80884161.html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走进</a:t>
                      </a:r>
                      <a:r>
                        <a:rPr altLang="zh-CN" b="1" sz="1200" lang="en-US" strike="noStrike" u="none">
                          <a:effectLst/>
                        </a:rPr>
                        <a:t>《</a:t>
                      </a:r>
                      <a:r>
                        <a:rPr altLang="en-US" b="1" sz="1200" lang="zh-CN" strike="noStrike" u="none">
                          <a:effectLst/>
                        </a:rPr>
                        <a:t>黄帝内经</a:t>
                      </a:r>
                      <a:r>
                        <a:rPr altLang="zh-CN" b="1" sz="1200" lang="en-US" strike="noStrike" u="none">
                          <a:effectLst/>
                        </a:rPr>
                        <a:t>》</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http://mooc1.chaoxing.com/course/80884160.html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中国古典小说巅峰：四大名著鉴赏</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http://mooc1.chaoxing.com/course/80884116.html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民俗资源与旅游</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http://mooc1.chaoxing.com/course/80884147.html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儒学与生活</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http://mooc1.chaoxing.com/course/80882368.html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戏曲鉴赏</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http://mooc1.chaoxing.com/course/200080527.html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16</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戏剧鉴赏</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http://mooc1.chaoxing.com/course/200080525.html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250056">
                <a:tc>
                  <a:txBody>
                    <a:bodyPr/>
                    <a:p>
                      <a:pPr algn="ctr" fontAlgn="ctr"/>
                      <a:r>
                        <a:rPr altLang="zh-CN" b="1" sz="1200" lang="en-US" strike="noStrike" u="none">
                          <a:effectLst/>
                        </a:rPr>
                        <a:t>17</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唐诗经典与中国文化传统</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http://mooc1.chaoxing.com/course/80884136.html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54" name="标题 14397"/>
          <p:cNvSpPr>
            <a:spLocks noGrp="1"/>
          </p:cNvSpPr>
          <p:nvPr>
            <p:ph type="title"/>
          </p:nvPr>
        </p:nvSpPr>
        <p:spPr>
          <a:xfrm>
            <a:off x="591503" y="666750"/>
            <a:ext cx="10885487" cy="700088"/>
          </a:xfrm>
        </p:spPr>
        <p:txBody>
          <a:bodyPr anchor="b" vert="horz" wrap="square"/>
          <a:p>
            <a:r>
              <a:rPr altLang="en-US" b="1" dirty="0" sz="2800" lang="zh-CN"/>
              <a:t>心理健康教育（</a:t>
            </a:r>
            <a:r>
              <a:rPr altLang="zh-CN" b="1" dirty="0" sz="2800" lang="en-US"/>
              <a:t>8</a:t>
            </a:r>
            <a:r>
              <a:rPr altLang="en-US" b="1" dirty="0" sz="2800" lang="zh-CN"/>
              <a:t>门）：</a:t>
            </a:r>
          </a:p>
        </p:txBody>
      </p:sp>
      <p:graphicFrame>
        <p:nvGraphicFramePr>
          <p:cNvPr id="4194308" name="表格 1"/>
          <p:cNvGraphicFramePr>
            <a:graphicFrameLocks noGrp="1"/>
          </p:cNvGraphicFramePr>
          <p:nvPr/>
        </p:nvGraphicFramePr>
        <p:xfrm>
          <a:off x="1517904" y="1773937"/>
          <a:ext cx="8878824" cy="4123944"/>
        </p:xfrm>
        <a:graphic>
          <a:graphicData uri="http://schemas.openxmlformats.org/drawingml/2006/table">
            <a:tbl>
              <a:tblPr>
                <a:tableStyleId>{5C22544A-7EE6-4342-B048-85BDC9FD1C3A}</a:tableStyleId>
              </a:tblPr>
              <a:tblGrid>
                <a:gridCol w="776550"/>
                <a:gridCol w="3030924"/>
                <a:gridCol w="5071350"/>
              </a:tblGrid>
              <a:tr h="458216">
                <a:tc>
                  <a:txBody>
                    <a:bodyPr/>
                    <a:p>
                      <a:pPr algn="ctr" fontAlgn="ctr"/>
                      <a:r>
                        <a:rPr altLang="en-US" b="1" dirty="0" sz="1200" lang="zh-CN" strike="noStrike" u="none">
                          <a:effectLst/>
                        </a:rPr>
                        <a:t>序号</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课程名称</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课程链接</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458216">
                <a:tc>
                  <a:txBody>
                    <a:bodyPr/>
                    <a:p>
                      <a:pPr algn="ctr" fontAlgn="ctr"/>
                      <a:r>
                        <a:rPr altLang="zh-CN" b="1" sz="1200" lang="en-US" strike="noStrike" u="none">
                          <a:effectLst/>
                        </a:rPr>
                        <a:t>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大学生恋爱与性健康</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http://mooc1.chaoxing.com/course/86901158.html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大学生心理健康教育</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http://mooc1.chaoxing.com/course/96073457.html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幸福心理学</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http://mooc1.chaoxing.com/course/80882408.html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dirty="0" sz="1200" lang="zh-CN" strike="noStrike" u="none">
                          <a:effectLst/>
                        </a:rPr>
                        <a:t>情绪管理</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http://mooc1.chaoxing.com/course/81816740.html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大学生爱情兵法</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http://mooc1.chaoxing.com/course/81816741.html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6</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社会心理学</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http://mooc1.chaoxing.com/course/80882375.html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7</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心理、行为与文化</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sz="1200" lang="en-US" strike="noStrike" u="sng">
                          <a:effectLst/>
                        </a:rPr>
                        <a:t>http://mooc1.chaoxing.com/course/80882376.html</a:t>
                      </a:r>
                      <a:endParaRPr b="1" sz="1200" i="0" lang="en-US" strike="noStrike" u="sng">
                        <a:effectLst/>
                        <a:latin typeface="宋体" panose="02010600030101010101" pitchFamily="2" charset="-122"/>
                        <a:ea typeface="宋体" panose="02010600030101010101" pitchFamily="2" charset="-122"/>
                      </a:endParaRPr>
                    </a:p>
                  </a:txBody>
                  <a:tcPr marL="9525" marR="9525" marT="9525" marB="0" anchor="ctr"/>
                </a:tc>
              </a:tr>
              <a:tr h="458216">
                <a:tc>
                  <a:txBody>
                    <a:bodyPr/>
                    <a:p>
                      <a:pPr algn="ctr" fontAlgn="ctr"/>
                      <a:r>
                        <a:rPr altLang="zh-CN" b="1" sz="1200" lang="en-US" strike="noStrike" u="none">
                          <a:effectLst/>
                        </a:rPr>
                        <a:t>8</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大学生公民素质教育</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http://mooc1.chaoxing.com/course/86780988.html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55" name="标题 14397"/>
          <p:cNvSpPr>
            <a:spLocks noGrp="1"/>
          </p:cNvSpPr>
          <p:nvPr>
            <p:ph type="title"/>
          </p:nvPr>
        </p:nvSpPr>
        <p:spPr>
          <a:xfrm>
            <a:off x="591503" y="666750"/>
            <a:ext cx="10885487" cy="700088"/>
          </a:xfrm>
        </p:spPr>
        <p:txBody>
          <a:bodyPr anchor="b" vert="horz" wrap="square"/>
          <a:p>
            <a:r>
              <a:rPr altLang="en-US" b="1" dirty="0" sz="2800" lang="zh-CN"/>
              <a:t>工匠精神（</a:t>
            </a:r>
            <a:r>
              <a:rPr altLang="zh-CN" b="1" dirty="0" sz="2800" lang="en-US"/>
              <a:t>3</a:t>
            </a:r>
            <a:r>
              <a:rPr altLang="en-US" b="1" dirty="0" sz="2800" lang="zh-CN"/>
              <a:t>门）：</a:t>
            </a:r>
          </a:p>
        </p:txBody>
      </p:sp>
      <p:graphicFrame>
        <p:nvGraphicFramePr>
          <p:cNvPr id="4194309" name="表格 1"/>
          <p:cNvGraphicFramePr>
            <a:graphicFrameLocks noGrp="1"/>
          </p:cNvGraphicFramePr>
          <p:nvPr/>
        </p:nvGraphicFramePr>
        <p:xfrm>
          <a:off x="2048256" y="2350008"/>
          <a:ext cx="8046720" cy="2249424"/>
        </p:xfrm>
        <a:graphic>
          <a:graphicData uri="http://schemas.openxmlformats.org/drawingml/2006/table">
            <a:tbl>
              <a:tblPr>
                <a:tableStyleId>{5C22544A-7EE6-4342-B048-85BDC9FD1C3A}</a:tableStyleId>
              </a:tblPr>
              <a:tblGrid>
                <a:gridCol w="703773"/>
                <a:gridCol w="2746872"/>
                <a:gridCol w="4596075"/>
              </a:tblGrid>
              <a:tr h="562356">
                <a:tc>
                  <a:txBody>
                    <a:bodyPr/>
                    <a:p>
                      <a:pPr algn="ctr" fontAlgn="ctr"/>
                      <a:r>
                        <a:rPr altLang="en-US" dirty="0" sz="1200" lang="zh-CN" strike="noStrike" u="none">
                          <a:effectLst/>
                        </a:rPr>
                        <a:t>序号</a:t>
                      </a:r>
                      <a:endParaRPr altLang="en-US" b="0"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l" fontAlgn="ctr"/>
                      <a:r>
                        <a:rPr altLang="en-US" dirty="0" sz="1200" lang="zh-CN" strike="noStrike" u="none">
                          <a:effectLst/>
                        </a:rPr>
                        <a:t>课程名称</a:t>
                      </a:r>
                      <a:endParaRPr altLang="en-US" b="0"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dirty="0" sz="1200" lang="zh-CN" strike="noStrike" u="none">
                          <a:effectLst/>
                        </a:rPr>
                        <a:t>课程链接</a:t>
                      </a:r>
                      <a:endParaRPr altLang="en-US" b="0"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562356">
                <a:tc>
                  <a:txBody>
                    <a:bodyPr/>
                    <a:p>
                      <a:pPr algn="ctr" fontAlgn="ctr"/>
                      <a:r>
                        <a:rPr altLang="zh-CN" sz="1200" lang="en-US" strike="noStrike" u="none">
                          <a:effectLst/>
                        </a:rPr>
                        <a:t>1</a:t>
                      </a:r>
                      <a:endParaRPr altLang="zh-CN" b="0"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sz="1200" lang="zh-CN" strike="noStrike" u="none">
                          <a:effectLst/>
                        </a:rPr>
                        <a:t>中国古建筑欣赏与设计</a:t>
                      </a:r>
                      <a:endParaRPr altLang="en-US" b="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sz="1200" lang="en-US" strike="noStrike" u="sng">
                          <a:effectLst/>
                        </a:rPr>
                        <a:t>http://mooc1.chaoxing.com/course/80884172.html</a:t>
                      </a:r>
                      <a:endParaRPr b="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562356">
                <a:tc>
                  <a:txBody>
                    <a:bodyPr/>
                    <a:p>
                      <a:pPr algn="ctr" fontAlgn="ctr"/>
                      <a:r>
                        <a:rPr altLang="zh-CN" sz="1200" lang="en-US" strike="noStrike" u="none">
                          <a:effectLst/>
                        </a:rPr>
                        <a:t>2</a:t>
                      </a:r>
                      <a:endParaRPr altLang="zh-CN" b="0"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sz="1200" lang="zh-CN" strike="noStrike" u="none">
                          <a:effectLst/>
                        </a:rPr>
                        <a:t>园林艺术概论</a:t>
                      </a:r>
                      <a:endParaRPr altLang="en-US" b="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sz="1200" lang="en-US" strike="noStrike" u="sng">
                          <a:effectLst/>
                        </a:rPr>
                        <a:t>http://mooc1.chaoxing.com/course/80884134.html</a:t>
                      </a:r>
                      <a:endParaRPr b="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562356">
                <a:tc>
                  <a:txBody>
                    <a:bodyPr/>
                    <a:p>
                      <a:pPr algn="ctr" fontAlgn="ctr"/>
                      <a:r>
                        <a:rPr altLang="zh-CN" sz="1200" lang="en-US" strike="noStrike" u="none">
                          <a:effectLst/>
                        </a:rPr>
                        <a:t>3</a:t>
                      </a:r>
                      <a:endParaRPr altLang="zh-CN" b="0"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sz="1200" lang="zh-CN" strike="noStrike" u="none">
                          <a:effectLst/>
                        </a:rPr>
                        <a:t>中国书法史</a:t>
                      </a:r>
                      <a:endParaRPr altLang="en-US" b="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dirty="0" sz="1200" lang="en-US" strike="noStrike" u="sng">
                          <a:effectLst/>
                        </a:rPr>
                        <a:t>http://mooc1.chaoxing.com/course/80873103.html</a:t>
                      </a:r>
                      <a:endParaRPr b="0"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56" name="Text Placeholder 3"/>
          <p:cNvSpPr txBox="1"/>
          <p:nvPr/>
        </p:nvSpPr>
        <p:spPr>
          <a:xfrm>
            <a:off x="1541463" y="2547938"/>
            <a:ext cx="1641475" cy="1570037"/>
          </a:xfrm>
          <a:prstGeom prst="rect"/>
          <a:noFill/>
          <a:ln w="9525">
            <a:noFill/>
          </a:ln>
        </p:spPr>
        <p:txBody>
          <a:bodyPr anchor="ctr" bIns="0" lIns="0" rIns="0" tIns="0" wrap="none"/>
          <a:p>
            <a:pPr algn="ctr" lvl="0">
              <a:spcBef>
                <a:spcPct val="20000"/>
              </a:spcBef>
            </a:pPr>
            <a:r>
              <a:rPr altLang="x-none" b="1" dirty="0" sz="11500" lang="en-US">
                <a:solidFill>
                  <a:srgbClr val="3B8DE9"/>
                </a:solidFill>
                <a:latin typeface="Arial" panose="020B0604020202020204" pitchFamily="34" charset="0"/>
                <a:ea typeface="Arial" panose="020B0604020202020204" pitchFamily="34" charset="0"/>
              </a:rPr>
              <a:t>01</a:t>
            </a:r>
          </a:p>
        </p:txBody>
      </p:sp>
      <p:sp>
        <p:nvSpPr>
          <p:cNvPr id="1048657" name="等腰三角形 18"/>
          <p:cNvSpPr/>
          <p:nvPr/>
        </p:nvSpPr>
        <p:spPr>
          <a:xfrm rot="9233090">
            <a:off x="8731250" y="2454275"/>
            <a:ext cx="266700" cy="230188"/>
          </a:xfrm>
          <a:prstGeom prst="triangle">
            <a:avLst>
              <a:gd name="adj" fmla="val 50000"/>
            </a:avLst>
          </a:prstGeom>
          <a:solidFill>
            <a:srgbClr val="D8E8FB"/>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58" name="等腰三角形 19"/>
          <p:cNvSpPr/>
          <p:nvPr/>
        </p:nvSpPr>
        <p:spPr>
          <a:xfrm rot="-6030425">
            <a:off x="8378825" y="3128963"/>
            <a:ext cx="396875" cy="342900"/>
          </a:xfrm>
          <a:prstGeom prst="triangle">
            <a:avLst>
              <a:gd name="adj" fmla="val 50000"/>
            </a:avLst>
          </a:prstGeom>
          <a:solidFill>
            <a:srgbClr val="89BBF2"/>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59" name="等腰三角形 20"/>
          <p:cNvSpPr/>
          <p:nvPr/>
        </p:nvSpPr>
        <p:spPr>
          <a:xfrm rot="-228607">
            <a:off x="8247063" y="1804988"/>
            <a:ext cx="266700" cy="230187"/>
          </a:xfrm>
          <a:prstGeom prst="triangle">
            <a:avLst>
              <a:gd name="adj" fmla="val 50000"/>
            </a:avLst>
          </a:prstGeom>
          <a:solidFill>
            <a:srgbClr val="89BBF2"/>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60" name="等腰三角形 21"/>
          <p:cNvSpPr/>
          <p:nvPr/>
        </p:nvSpPr>
        <p:spPr>
          <a:xfrm rot="-8687839">
            <a:off x="9288463" y="3487738"/>
            <a:ext cx="944562" cy="815975"/>
          </a:xfrm>
          <a:prstGeom prst="triangle">
            <a:avLst>
              <a:gd name="adj" fmla="val 50000"/>
            </a:avLst>
          </a:prstGeom>
          <a:solidFill>
            <a:srgbClr val="3B8DE9"/>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61" name="等腰三角形 22"/>
          <p:cNvSpPr/>
          <p:nvPr/>
        </p:nvSpPr>
        <p:spPr>
          <a:xfrm rot="-8687839">
            <a:off x="9156700" y="3427413"/>
            <a:ext cx="1176338" cy="1014412"/>
          </a:xfrm>
          <a:prstGeom prst="triangle">
            <a:avLst>
              <a:gd name="adj" fmla="val 50000"/>
            </a:avLst>
          </a:prstGeom>
          <a:noFill/>
          <a:ln w="12700" cap="flat" cmpd="sng">
            <a:solidFill>
              <a:srgbClr val="3B8DE9"/>
            </a:solidFill>
            <a:prstDash val="solid"/>
            <a:miter/>
            <a:headEnd type="none" w="med" len="med"/>
            <a:tailEnd type="none" w="med" len="med"/>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62" name="椭圆 23"/>
          <p:cNvSpPr/>
          <p:nvPr/>
        </p:nvSpPr>
        <p:spPr>
          <a:xfrm rot="9110320">
            <a:off x="10477500" y="3792538"/>
            <a:ext cx="114300" cy="115887"/>
          </a:xfrm>
          <a:prstGeom prst="ellipse"/>
          <a:solidFill>
            <a:srgbClr val="3B8DE9"/>
          </a:solidFill>
          <a:ln w="9525">
            <a:noFill/>
          </a:ln>
        </p:spPr>
        <p:txBody>
          <a:bodyPr anchor="ctr"/>
          <a:p>
            <a:pPr algn="ctr" lvl="0"/>
            <a:endParaRPr altLang="en-US" dirty="0" lang="zh-CN">
              <a:solidFill>
                <a:srgbClr val="FFFFFF"/>
              </a:solidFill>
              <a:latin typeface="Arial" panose="020B0604020202020204" pitchFamily="34" charset="0"/>
              <a:ea typeface="幼圆" panose="02010509060101010101" pitchFamily="1" charset="-122"/>
            </a:endParaRPr>
          </a:p>
        </p:txBody>
      </p:sp>
      <p:sp>
        <p:nvSpPr>
          <p:cNvPr id="1048663" name="椭圆 24"/>
          <p:cNvSpPr/>
          <p:nvPr/>
        </p:nvSpPr>
        <p:spPr>
          <a:xfrm rot="9110320">
            <a:off x="9388475" y="4295775"/>
            <a:ext cx="115888" cy="115888"/>
          </a:xfrm>
          <a:prstGeom prst="ellipse"/>
          <a:solidFill>
            <a:srgbClr val="3B8DE9"/>
          </a:solidFill>
          <a:ln w="9525">
            <a:noFill/>
          </a:ln>
        </p:spPr>
        <p:txBody>
          <a:bodyPr anchor="ctr"/>
          <a:p>
            <a:pPr algn="ctr" lvl="0"/>
            <a:endParaRPr altLang="en-US" dirty="0" lang="zh-CN">
              <a:solidFill>
                <a:srgbClr val="FFFFFF"/>
              </a:solidFill>
              <a:latin typeface="Arial" panose="020B0604020202020204" pitchFamily="34" charset="0"/>
              <a:ea typeface="幼圆" panose="02010509060101010101" pitchFamily="1" charset="-122"/>
            </a:endParaRPr>
          </a:p>
        </p:txBody>
      </p:sp>
      <p:sp>
        <p:nvSpPr>
          <p:cNvPr id="1048664" name="椭圆 25"/>
          <p:cNvSpPr/>
          <p:nvPr/>
        </p:nvSpPr>
        <p:spPr>
          <a:xfrm rot="9110320">
            <a:off x="9505950" y="3132138"/>
            <a:ext cx="114300" cy="115887"/>
          </a:xfrm>
          <a:prstGeom prst="ellipse"/>
          <a:solidFill>
            <a:srgbClr val="3B8DE9"/>
          </a:solidFill>
          <a:ln w="9525">
            <a:noFill/>
          </a:ln>
        </p:spPr>
        <p:txBody>
          <a:bodyPr anchor="ctr"/>
          <a:p>
            <a:pPr algn="ctr" lvl="0"/>
            <a:endParaRPr altLang="en-US" dirty="0" lang="zh-CN">
              <a:solidFill>
                <a:srgbClr val="FFFFFF"/>
              </a:solidFill>
              <a:latin typeface="Arial" panose="020B0604020202020204" pitchFamily="34" charset="0"/>
              <a:ea typeface="幼圆" panose="02010509060101010101" pitchFamily="1" charset="-122"/>
            </a:endParaRPr>
          </a:p>
        </p:txBody>
      </p:sp>
      <p:sp>
        <p:nvSpPr>
          <p:cNvPr id="1048665" name="等腰三角形 26"/>
          <p:cNvSpPr/>
          <p:nvPr/>
        </p:nvSpPr>
        <p:spPr>
          <a:xfrm rot="-3389784">
            <a:off x="7837488" y="2162175"/>
            <a:ext cx="127000" cy="109538"/>
          </a:xfrm>
          <a:prstGeom prst="triangle">
            <a:avLst>
              <a:gd name="adj" fmla="val 50000"/>
            </a:avLst>
          </a:prstGeom>
          <a:solidFill>
            <a:srgbClr val="D8E8FB"/>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sp>
        <p:nvSpPr>
          <p:cNvPr id="1048666" name="等腰三角形 27"/>
          <p:cNvSpPr/>
          <p:nvPr/>
        </p:nvSpPr>
        <p:spPr>
          <a:xfrm rot="8748521">
            <a:off x="8196263" y="2314575"/>
            <a:ext cx="128587" cy="109538"/>
          </a:xfrm>
          <a:prstGeom prst="triangle">
            <a:avLst>
              <a:gd name="adj" fmla="val 50000"/>
            </a:avLst>
          </a:prstGeom>
          <a:solidFill>
            <a:srgbClr val="89BBF2"/>
          </a:solidFill>
          <a:ln w="9525">
            <a:noFill/>
          </a:ln>
        </p:spPr>
        <p:txBody>
          <a:bodyPr anchor="ctr"/>
          <a:p>
            <a:pPr algn="ctr" lvl="0"/>
            <a:endParaRPr altLang="en-US" dirty="0" lang="zh-CN">
              <a:solidFill>
                <a:srgbClr val="FFC20F"/>
              </a:solidFill>
              <a:latin typeface="Arial" panose="020B0604020202020204" pitchFamily="34" charset="0"/>
              <a:ea typeface="幼圆" panose="02010509060101010101" pitchFamily="1" charset="-122"/>
            </a:endParaRPr>
          </a:p>
        </p:txBody>
      </p:sp>
      <p:cxnSp>
        <p:nvCxnSpPr>
          <p:cNvPr id="3145738" name="Straight Connector 13"/>
          <p:cNvCxnSpPr>
            <a:cxnSpLocks/>
          </p:cNvCxnSpPr>
          <p:nvPr/>
        </p:nvCxnSpPr>
        <p:spPr>
          <a:xfrm flipH="1">
            <a:off x="1524000" y="4110038"/>
            <a:ext cx="6732588" cy="0"/>
          </a:xfrm>
          <a:prstGeom prst="line"/>
          <a:ln w="19050" cap="sq" cmpd="sng">
            <a:solidFill>
              <a:srgbClr val="3B8DE9"/>
            </a:solidFill>
            <a:prstDash val="solid"/>
            <a:round/>
            <a:headEnd type="oval" w="med" len="med"/>
            <a:tailEnd type="none" w="med" len="med"/>
          </a:ln>
        </p:spPr>
      </p:cxnSp>
      <p:sp>
        <p:nvSpPr>
          <p:cNvPr id="1048667" name="文本框 16"/>
          <p:cNvSpPr txBox="1"/>
          <p:nvPr/>
        </p:nvSpPr>
        <p:spPr>
          <a:xfrm>
            <a:off x="3116263" y="3346450"/>
            <a:ext cx="5032375" cy="624840"/>
          </a:xfrm>
          <a:prstGeom prst="rect"/>
          <a:noFill/>
          <a:ln w="9525">
            <a:noFill/>
          </a:ln>
        </p:spPr>
        <p:txBody>
          <a:bodyPr anchor="t">
            <a:spAutoFit/>
          </a:bodyPr>
          <a:p>
            <a:pPr algn="ctr" lvl="0"/>
            <a:r>
              <a:rPr altLang="zh-CN" b="1" dirty="0" sz="3600" lang="en-US">
                <a:solidFill>
                  <a:srgbClr val="3B8DE9"/>
                </a:solidFill>
                <a:latin typeface="微软雅黑" panose="020B0503020204020204" pitchFamily="2" charset="-122"/>
                <a:ea typeface="微软雅黑" panose="020B0503020204020204" pitchFamily="2" charset="-122"/>
              </a:rPr>
              <a:t>PC</a:t>
            </a:r>
            <a:r>
              <a:rPr altLang="en-US" b="1" dirty="0" sz="3600" lang="zh-CN">
                <a:solidFill>
                  <a:srgbClr val="3B8DE9"/>
                </a:solidFill>
                <a:latin typeface="微软雅黑" panose="020B0503020204020204" pitchFamily="2" charset="-122"/>
                <a:ea typeface="微软雅黑" panose="020B0503020204020204" pitchFamily="2" charset="-122"/>
              </a:rPr>
              <a:t>端学习</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pic>
        <p:nvPicPr>
          <p:cNvPr id="2097169" name="图片 3"/>
          <p:cNvPicPr>
            <a:picLocks noChangeAspect="1"/>
          </p:cNvPicPr>
          <p:nvPr/>
        </p:nvPicPr>
        <p:blipFill>
          <a:blip xmlns:r="http://schemas.openxmlformats.org/officeDocument/2006/relationships" r:embed="rId1"/>
          <a:srcRect l="1463" t="-3342" r="4588" b="4988"/>
          <a:stretch>
            <a:fillRect/>
          </a:stretch>
        </p:blipFill>
        <p:spPr bwMode="auto">
          <a:xfrm>
            <a:off x="4568876" y="2875644"/>
            <a:ext cx="1471037" cy="1471038"/>
          </a:xfrm>
          <a:prstGeom prst="rect"/>
          <a:noFill/>
          <a:ln>
            <a:noFill/>
          </a:ln>
        </p:spPr>
      </p:pic>
      <p:pic>
        <p:nvPicPr>
          <p:cNvPr id="2097170" name="图片 4"/>
          <p:cNvPicPr>
            <a:picLocks noChangeAspect="1"/>
          </p:cNvPicPr>
          <p:nvPr/>
        </p:nvPicPr>
        <p:blipFill>
          <a:blip xmlns:r="http://schemas.openxmlformats.org/officeDocument/2006/relationships" r:embed="rId2"/>
          <a:srcRect/>
          <a:stretch>
            <a:fillRect/>
          </a:stretch>
        </p:blipFill>
        <p:spPr bwMode="auto">
          <a:xfrm>
            <a:off x="4568876" y="1228463"/>
            <a:ext cx="1471037" cy="1471038"/>
          </a:xfrm>
          <a:prstGeom prst="rect"/>
          <a:noFill/>
          <a:ln>
            <a:noFill/>
          </a:ln>
        </p:spPr>
      </p:pic>
      <p:pic>
        <p:nvPicPr>
          <p:cNvPr id="2097171" name="图片 6"/>
          <p:cNvPicPr>
            <a:picLocks noChangeAspect="1"/>
          </p:cNvPicPr>
          <p:nvPr/>
        </p:nvPicPr>
        <p:blipFill>
          <a:blip xmlns:r="http://schemas.openxmlformats.org/officeDocument/2006/relationships" r:embed="rId3"/>
          <a:srcRect/>
          <a:stretch>
            <a:fillRect/>
          </a:stretch>
        </p:blipFill>
        <p:spPr bwMode="auto">
          <a:xfrm>
            <a:off x="4132484" y="4497435"/>
            <a:ext cx="1907430" cy="1471038"/>
          </a:xfrm>
          <a:prstGeom prst="rect"/>
          <a:noFill/>
          <a:ln>
            <a:noFill/>
          </a:ln>
        </p:spPr>
      </p:pic>
      <p:sp>
        <p:nvSpPr>
          <p:cNvPr id="1048668" name="TextBox 3"/>
          <p:cNvSpPr txBox="1">
            <a:spLocks noChangeArrowheads="1"/>
          </p:cNvSpPr>
          <p:nvPr/>
        </p:nvSpPr>
        <p:spPr bwMode="auto">
          <a:xfrm>
            <a:off x="6279533" y="1629944"/>
            <a:ext cx="1624965" cy="668076"/>
          </a:xfrm>
          <a:prstGeom prst="rect"/>
          <a:noFill/>
          <a:ln>
            <a:noFill/>
          </a:ln>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indent="-285750" marL="7429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indent="-228600" marL="11430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indent="-228600" marL="16002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indent="-228600" marL="20574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algn="ctr" defTabSz="914400" eaLnBrk="1" fontAlgn="base" hangingPunct="1" indent="0" latinLnBrk="0" lvl="0" marL="0" marR="0">
              <a:lnSpc>
                <a:spcPct val="100000"/>
              </a:lnSpc>
              <a:spcBef>
                <a:spcPct val="0"/>
              </a:spcBef>
              <a:spcAft>
                <a:spcPct val="0"/>
              </a:spcAft>
              <a:buClrTx/>
              <a:buSzTx/>
              <a:buFontTx/>
              <a:buNone/>
            </a:pPr>
            <a:r>
              <a:rPr altLang="en-US" baseline="0" b="1" cap="none" dirty="0" sz="5400" i="0" kern="0" kumimoji="0" lang="zh-CN" noProof="0" normalizeH="0" spc="0" strike="noStrike" u="none">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谷歌</a:t>
            </a:r>
          </a:p>
        </p:txBody>
      </p:sp>
      <p:sp>
        <p:nvSpPr>
          <p:cNvPr id="1048669" name="TextBox 3"/>
          <p:cNvSpPr txBox="1">
            <a:spLocks noChangeArrowheads="1"/>
          </p:cNvSpPr>
          <p:nvPr/>
        </p:nvSpPr>
        <p:spPr bwMode="auto">
          <a:xfrm>
            <a:off x="6279533" y="3278711"/>
            <a:ext cx="1624965" cy="666490"/>
          </a:xfrm>
          <a:prstGeom prst="rect"/>
          <a:noFill/>
          <a:ln>
            <a:noFill/>
          </a:ln>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indent="-285750" marL="7429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indent="-228600" marL="11430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indent="-228600" marL="16002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indent="-228600" marL="20574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algn="ctr" defTabSz="914400" eaLnBrk="1" fontAlgn="base" hangingPunct="1" indent="0" latinLnBrk="0" lvl="0" marL="0" marR="0">
              <a:lnSpc>
                <a:spcPct val="100000"/>
              </a:lnSpc>
              <a:spcBef>
                <a:spcPct val="0"/>
              </a:spcBef>
              <a:spcAft>
                <a:spcPct val="0"/>
              </a:spcAft>
              <a:buClrTx/>
              <a:buSzTx/>
              <a:buFontTx/>
              <a:buNone/>
            </a:pPr>
            <a:r>
              <a:rPr altLang="en-US" baseline="0" b="1" cap="none" sz="5400" i="0" kern="0" kumimoji="0" lang="zh-CN" noProof="0" normalizeH="0" spc="0" strike="noStrike" u="none">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火狐</a:t>
            </a:r>
          </a:p>
        </p:txBody>
      </p:sp>
      <p:sp>
        <p:nvSpPr>
          <p:cNvPr id="1048670" name="TextBox 3"/>
          <p:cNvSpPr txBox="1">
            <a:spLocks noChangeArrowheads="1"/>
          </p:cNvSpPr>
          <p:nvPr/>
        </p:nvSpPr>
        <p:spPr bwMode="auto">
          <a:xfrm>
            <a:off x="6279533" y="4898916"/>
            <a:ext cx="1624965" cy="668076"/>
          </a:xfrm>
          <a:prstGeom prst="rect"/>
          <a:noFill/>
          <a:ln>
            <a:noFill/>
          </a:ln>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indent="-285750" marL="7429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indent="-228600" marL="11430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indent="-228600" marL="16002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indent="-228600" marL="20574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algn="ctr" defTabSz="914400" eaLnBrk="1" fontAlgn="base" hangingPunct="1" indent="0" latinLnBrk="0" lvl="0" marL="0" marR="0">
              <a:lnSpc>
                <a:spcPct val="100000"/>
              </a:lnSpc>
              <a:spcBef>
                <a:spcPct val="0"/>
              </a:spcBef>
              <a:spcAft>
                <a:spcPct val="0"/>
              </a:spcAft>
              <a:buClrTx/>
              <a:buSzTx/>
              <a:buFontTx/>
              <a:buNone/>
            </a:pPr>
            <a:r>
              <a:rPr altLang="en-US" baseline="0" b="1" cap="none" sz="5400" i="0" kern="0" kumimoji="0" lang="zh-CN" noProof="0" normalizeH="0" spc="0" strike="noStrike" u="none">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猎豹</a:t>
            </a:r>
          </a:p>
        </p:txBody>
      </p:sp>
      <p:sp>
        <p:nvSpPr>
          <p:cNvPr id="1048671" name="圆角矩形 49"/>
          <p:cNvSpPr/>
          <p:nvPr/>
        </p:nvSpPr>
        <p:spPr>
          <a:xfrm>
            <a:off x="3719895" y="620688"/>
            <a:ext cx="4755880" cy="5690551"/>
          </a:xfrm>
          <a:prstGeom prst="roundRect">
            <a:avLst>
              <a:gd name="adj" fmla="val 10252"/>
            </a:avLst>
          </a:prstGeom>
          <a:noFill/>
          <a:ln w="38100" cap="flat" cmpd="sng" algn="ctr">
            <a:solidFill>
              <a:srgbClr val="4F81BD">
                <a:shade val="50000"/>
              </a:srgbClr>
            </a:solidFill>
            <a:prstDash val="sysDot"/>
          </a:ln>
          <a:effectLst/>
        </p:spPr>
        <p:txBody>
          <a:bodyPr anchor="ctr"/>
          <a:p>
            <a:pPr algn="ctr" defTabSz="914400" eaLnBrk="0" fontAlgn="base" hangingPunct="0" indent="0" latinLnBrk="0" lvl="0" marL="0" marR="0">
              <a:lnSpc>
                <a:spcPct val="100000"/>
              </a:lnSpc>
              <a:spcBef>
                <a:spcPct val="0"/>
              </a:spcBef>
              <a:spcAft>
                <a:spcPct val="0"/>
              </a:spcAft>
              <a:buClrTx/>
              <a:buSzTx/>
              <a:buFontTx/>
              <a:buNone/>
            </a:pPr>
            <a:endParaRPr altLang="en-US" baseline="0" b="0" cap="none" sz="1800" i="0" kern="0" kumimoji="0" lang="zh-CN" noProof="0" normalizeH="0" spc="0" strike="noStrike" u="none">
              <a:ln>
                <a:noFill/>
              </a:ln>
              <a:solidFill>
                <a:srgbClr val="CD3E21"/>
              </a:solidFill>
              <a:effectLst/>
              <a:uLnTx/>
              <a:uFillTx/>
              <a:latin typeface="Times New Roman" panose="02020603050405020304"/>
              <a:ea typeface="微软雅黑" panose="020B0503020204020204" pitchFamily="2" charset="-122"/>
            </a:endParaRPr>
          </a:p>
        </p:txBody>
      </p:sp>
      <p:pic>
        <p:nvPicPr>
          <p:cNvPr id="2097172" name="图片 46"/>
          <p:cNvPicPr>
            <a:picLocks noChangeAspect="1"/>
          </p:cNvPicPr>
          <p:nvPr/>
        </p:nvPicPr>
        <p:blipFill>
          <a:blip xmlns:r="http://schemas.openxmlformats.org/officeDocument/2006/relationships" r:embed="rId4">
            <a:duotone>
              <a:srgbClr val="4BACC6">
                <a:shade val="45000"/>
                <a:satMod val="135000"/>
              </a:srgbClr>
              <a:prstClr val="white"/>
            </a:duotone>
          </a:blip>
          <a:stretch>
            <a:fillRect/>
          </a:stretch>
        </p:blipFill>
        <p:spPr>
          <a:xfrm>
            <a:off x="7297890" y="4936154"/>
            <a:ext cx="1473617" cy="1535018"/>
          </a:xfrm>
          <a:prstGeom prst="rect"/>
        </p:spPr>
      </p:pic>
      <p:sp>
        <p:nvSpPr>
          <p:cNvPr id="1048672" name="矩形 9"/>
          <p:cNvSpPr/>
          <p:nvPr/>
        </p:nvSpPr>
        <p:spPr bwMode="auto">
          <a:xfrm>
            <a:off x="-61911" y="912455"/>
            <a:ext cx="3061725" cy="632016"/>
          </a:xfrm>
          <a:prstGeom prst="rect"/>
          <a:solidFill>
            <a:srgbClr val="9CA100"/>
          </a:solidFill>
          <a:ln w="9525" cap="flat" cmpd="sng" algn="ctr">
            <a:noFill/>
            <a:prstDash val="solid"/>
            <a:round/>
            <a:headEnd type="none" w="med" len="med"/>
            <a:tailEnd type="none" w="med" len="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
            <a:pPr defTabSz="914400" eaLnBrk="1" fontAlgn="auto" hangingPunct="1" indent="0" latinLnBrk="0" lvl="0" marL="0" marR="0">
              <a:lnSpc>
                <a:spcPct val="100000"/>
              </a:lnSpc>
              <a:spcBef>
                <a:spcPts val="0"/>
              </a:spcBef>
              <a:spcAft>
                <a:spcPts val="0"/>
              </a:spcAft>
              <a:buClrTx/>
              <a:buSzTx/>
              <a:buFontTx/>
              <a:buNone/>
            </a:pPr>
            <a:endParaRPr altLang="en-US" baseline="0" b="0" cap="none" dirty="0" sz="1800" i="0" kern="0" kumimoji="0" lang="zh-CN" noProof="0" normalizeH="0" spc="0" strike="noStrike" u="none">
              <a:ln>
                <a:noFill/>
              </a:ln>
              <a:solidFill>
                <a:schemeClr val="tx1"/>
              </a:solidFill>
              <a:effectLst/>
              <a:uLnTx/>
              <a:uFillTx/>
              <a:latin typeface="迷你简南宫" panose="02010609000101010101" pitchFamily="49" charset="-122"/>
              <a:ea typeface="迷你简南宫" panose="02010609000101010101" pitchFamily="49" charset="-122"/>
            </a:endParaRPr>
          </a:p>
        </p:txBody>
      </p:sp>
      <p:sp>
        <p:nvSpPr>
          <p:cNvPr id="1048673" name="矩形 10"/>
          <p:cNvSpPr/>
          <p:nvPr/>
        </p:nvSpPr>
        <p:spPr>
          <a:xfrm>
            <a:off x="479535" y="1028408"/>
            <a:ext cx="1960880" cy="518160"/>
          </a:xfrm>
          <a:prstGeom prst="rect"/>
        </p:spPr>
        <p:txBody>
          <a:bodyPr wrap="none">
            <a:spAutoFit/>
          </a:bodyPr>
          <a:p>
            <a:pPr defTabSz="914400" eaLnBrk="1" fontAlgn="auto" hangingPunct="1" indent="0" latinLnBrk="0" lvl="0" marL="0" marR="0">
              <a:lnSpc>
                <a:spcPct val="100000"/>
              </a:lnSpc>
              <a:spcBef>
                <a:spcPts val="0"/>
              </a:spcBef>
              <a:spcAft>
                <a:spcPts val="0"/>
              </a:spcAft>
              <a:buClrTx/>
              <a:buSzTx/>
              <a:buFontTx/>
              <a:buNone/>
            </a:pPr>
            <a:r>
              <a:rPr altLang="en-US" baseline="0" b="0" cap="none" dirty="0" sz="2800" i="0" kern="0" kumimoji="0" lang="zh-CN" noProof="0" normalizeH="0" spc="0" strike="noStrike" u="none">
                <a:ln>
                  <a:noFill/>
                </a:ln>
                <a:solidFill>
                  <a:schemeClr val="bg1"/>
                </a:solidFill>
                <a:effectLst/>
                <a:uLnTx/>
                <a:uFillTx/>
                <a:latin typeface="FZMiaoWuS-GB" charset="-122"/>
                <a:ea typeface="FZMiaoWuS-GB" charset="-122"/>
                <a:cs typeface="FZMiaoWuS-GB" charset="-122"/>
              </a:rPr>
              <a:t>推荐浏览器</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74" name="文本框 1"/>
          <p:cNvSpPr txBox="1"/>
          <p:nvPr/>
        </p:nvSpPr>
        <p:spPr>
          <a:xfrm>
            <a:off x="591503" y="804228"/>
            <a:ext cx="10515600" cy="523220"/>
          </a:xfrm>
          <a:prstGeom prst="rect"/>
          <a:noFill/>
          <a:ln w="9525">
            <a:noFill/>
          </a:ln>
        </p:spPr>
        <p:txBody>
          <a:bodyPr anchor="t" wrap="square">
            <a:spAutoFit/>
          </a:bodyPr>
          <a:p>
            <a:pPr lvl="0"/>
            <a:r>
              <a:rPr altLang="zh-CN" b="1" dirty="0" sz="2800" lang="en-US">
                <a:solidFill>
                  <a:srgbClr val="FF0000"/>
                </a:solidFill>
                <a:latin typeface="微软雅黑" panose="020B0503020204020204" pitchFamily="2" charset="-122"/>
                <a:ea typeface="微软雅黑" panose="020B0503020204020204" pitchFamily="2" charset="-122"/>
              </a:rPr>
              <a:t>1</a:t>
            </a:r>
            <a:r>
              <a:rPr altLang="en-US" b="1" dirty="0" sz="2800" lang="zh-CN">
                <a:solidFill>
                  <a:srgbClr val="FF0000"/>
                </a:solidFill>
                <a:latin typeface="微软雅黑" panose="020B0503020204020204" pitchFamily="2" charset="-122"/>
                <a:ea typeface="微软雅黑" panose="020B0503020204020204" pitchFamily="2" charset="-122"/>
              </a:rPr>
              <a:t>、打开网页</a:t>
            </a:r>
            <a:r>
              <a:rPr altLang="zh-CN" b="1" dirty="0" sz="2800" lang="en-US" u="sng">
                <a:solidFill>
                  <a:srgbClr val="0070C0"/>
                </a:solidFill>
                <a:latin typeface="微软雅黑" panose="020B0503020204020204" pitchFamily="2" charset="-122"/>
                <a:ea typeface="微软雅黑" panose="020B0503020204020204" pitchFamily="2" charset="-122"/>
              </a:rPr>
              <a:t>http://wz.fanya.chaoxing.com</a:t>
            </a:r>
            <a:r>
              <a:rPr altLang="en-US" b="1" dirty="0" sz="2800" lang="zh-CN">
                <a:solidFill>
                  <a:srgbClr val="FF0000"/>
                </a:solidFill>
                <a:latin typeface="微软雅黑" panose="020B0503020204020204" pitchFamily="2" charset="-122"/>
                <a:ea typeface="微软雅黑" panose="020B0503020204020204" pitchFamily="2" charset="-122"/>
              </a:rPr>
              <a:t>，点击登录按钮</a:t>
            </a:r>
          </a:p>
        </p:txBody>
      </p:sp>
      <p:pic>
        <p:nvPicPr>
          <p:cNvPr id="2097173" name="图片 2"/>
          <p:cNvPicPr>
            <a:picLocks noChangeAspect="1"/>
          </p:cNvPicPr>
          <p:nvPr/>
        </p:nvPicPr>
        <p:blipFill>
          <a:blip xmlns:r="http://schemas.openxmlformats.org/officeDocument/2006/relationships" r:embed="rId1"/>
          <a:stretch>
            <a:fillRect/>
          </a:stretch>
        </p:blipFill>
        <p:spPr>
          <a:xfrm>
            <a:off x="1895201" y="1444308"/>
            <a:ext cx="8167394" cy="4993068"/>
          </a:xfrm>
          <a:prstGeom prst="rect"/>
          <a:ln>
            <a:solidFill>
              <a:schemeClr val="tx2">
                <a:lumMod val="60000"/>
                <a:lumOff val="40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75" name="文本框 1"/>
          <p:cNvSpPr txBox="1"/>
          <p:nvPr/>
        </p:nvSpPr>
        <p:spPr>
          <a:xfrm>
            <a:off x="441325" y="939864"/>
            <a:ext cx="10515600" cy="624840"/>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2</a:t>
            </a:r>
            <a:r>
              <a:rPr altLang="en-US" b="1" dirty="0" sz="3200" lang="zh-CN">
                <a:solidFill>
                  <a:srgbClr val="FF0000"/>
                </a:solidFill>
                <a:latin typeface="微软雅黑" panose="020B0503020204020204" pitchFamily="2" charset="-122"/>
                <a:ea typeface="微软雅黑" panose="020B0503020204020204" pitchFamily="2" charset="-122"/>
              </a:rPr>
              <a:t>、使用</a:t>
            </a:r>
            <a:r>
              <a:rPr altLang="en-US" b="1" dirty="0" sz="3600" lang="zh-CN">
                <a:solidFill>
                  <a:srgbClr val="7030A0"/>
                </a:solidFill>
                <a:latin typeface="微软雅黑" panose="020B0503020204020204" pitchFamily="2" charset="-122"/>
                <a:ea typeface="微软雅黑" panose="020B0503020204020204" pitchFamily="2" charset="-122"/>
              </a:rPr>
              <a:t>学号</a:t>
            </a:r>
            <a:r>
              <a:rPr altLang="en-US" b="1" dirty="0" sz="3200" lang="zh-CN">
                <a:solidFill>
                  <a:srgbClr val="FF0000"/>
                </a:solidFill>
                <a:latin typeface="微软雅黑" panose="020B0503020204020204" pitchFamily="2" charset="-122"/>
                <a:ea typeface="微软雅黑" panose="020B0503020204020204" pitchFamily="2" charset="-122"/>
              </a:rPr>
              <a:t>进行登录，初始密码是</a:t>
            </a:r>
            <a:r>
              <a:rPr altLang="en-US" b="1" dirty="0" sz="3600" lang="zh-CN">
                <a:solidFill>
                  <a:srgbClr val="7030A0"/>
                </a:solidFill>
                <a:latin typeface="微软雅黑" panose="020B0503020204020204" pitchFamily="2" charset="-122"/>
                <a:ea typeface="微软雅黑" panose="020B0503020204020204" pitchFamily="2" charset="-122"/>
              </a:rPr>
              <a:t>123456</a:t>
            </a:r>
            <a:r>
              <a:rPr altLang="en-US" b="1" dirty="0" sz="3200" lang="zh-CN">
                <a:solidFill>
                  <a:srgbClr val="FF0000"/>
                </a:solidFill>
                <a:latin typeface="微软雅黑" panose="020B0503020204020204" pitchFamily="2" charset="-122"/>
                <a:ea typeface="微软雅黑" panose="020B0503020204020204" pitchFamily="2" charset="-122"/>
              </a:rPr>
              <a:t>.</a:t>
            </a:r>
          </a:p>
        </p:txBody>
      </p:sp>
      <p:pic>
        <p:nvPicPr>
          <p:cNvPr id="2097174" name="图片 2"/>
          <p:cNvPicPr>
            <a:picLocks noChangeAspect="1"/>
          </p:cNvPicPr>
          <p:nvPr/>
        </p:nvPicPr>
        <p:blipFill>
          <a:blip xmlns:r="http://schemas.openxmlformats.org/officeDocument/2006/relationships" r:embed="rId1"/>
          <a:stretch>
            <a:fillRect/>
          </a:stretch>
        </p:blipFill>
        <p:spPr>
          <a:xfrm>
            <a:off x="1975104" y="1810703"/>
            <a:ext cx="7818120" cy="4583351"/>
          </a:xfrm>
          <a:prstGeom prst="rect"/>
          <a:ln>
            <a:solidFill>
              <a:schemeClr val="tx2">
                <a:lumMod val="60000"/>
                <a:lumOff val="4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76" name="文本框 1"/>
          <p:cNvSpPr txBox="1"/>
          <p:nvPr/>
        </p:nvSpPr>
        <p:spPr>
          <a:xfrm>
            <a:off x="441325" y="1131888"/>
            <a:ext cx="10515600" cy="722630"/>
          </a:xfrm>
          <a:prstGeom prst="rect"/>
          <a:noFill/>
          <a:ln w="9525">
            <a:noFill/>
          </a:ln>
        </p:spPr>
        <p:txBody>
          <a:bodyPr anchor="t" wrap="square">
            <a:spAutoFit/>
          </a:bodyPr>
          <a:p>
            <a:pPr lvl="0"/>
            <a:r>
              <a:rPr altLang="zh-CN" b="1" sz="2000" lang="en-US">
                <a:solidFill>
                  <a:srgbClr val="FF0000"/>
                </a:solidFill>
                <a:latin typeface="微软雅黑" panose="020B0503020204020204" pitchFamily="2" charset="-122"/>
                <a:ea typeface="微软雅黑" panose="020B0503020204020204" pitchFamily="2" charset="-122"/>
              </a:rPr>
              <a:t>3</a:t>
            </a:r>
            <a:r>
              <a:rPr altLang="en-US" b="1" sz="2000" lang="zh-CN">
                <a:solidFill>
                  <a:srgbClr val="FF0000"/>
                </a:solidFill>
                <a:latin typeface="微软雅黑" panose="020B0503020204020204" pitchFamily="2" charset="-122"/>
                <a:ea typeface="微软雅黑" panose="020B0503020204020204" pitchFamily="2" charset="-122"/>
              </a:rPr>
              <a:t>、点击登陆后会跳出完善个人信息和初始化密码的界面，</a:t>
            </a:r>
            <a:r>
              <a:rPr altLang="en-US" b="1" sz="2000" lang="zh-CN">
                <a:solidFill>
                  <a:srgbClr val="FF0000"/>
                </a:solidFill>
                <a:latin typeface="微软雅黑" panose="020B0503020204020204" pitchFamily="2" charset="-122"/>
                <a:ea typeface="微软雅黑" panose="020B0503020204020204" pitchFamily="2" charset="-122"/>
                <a:sym typeface="+mn-ea"/>
              </a:rPr>
              <a:t>合理设置自己的密码信息（字母</a:t>
            </a:r>
            <a:r>
              <a:rPr altLang="zh-CN" b="1" sz="2000" lang="en-US">
                <a:solidFill>
                  <a:srgbClr val="FF0000"/>
                </a:solidFill>
                <a:latin typeface="微软雅黑" panose="020B0503020204020204" pitchFamily="2" charset="-122"/>
                <a:ea typeface="微软雅黑" panose="020B0503020204020204" pitchFamily="2" charset="-122"/>
                <a:sym typeface="+mn-ea"/>
              </a:rPr>
              <a:t>+</a:t>
            </a:r>
            <a:r>
              <a:rPr altLang="en-US" b="1" sz="2000" lang="zh-CN">
                <a:solidFill>
                  <a:srgbClr val="FF0000"/>
                </a:solidFill>
                <a:latin typeface="微软雅黑" panose="020B0503020204020204" pitchFamily="2" charset="-122"/>
                <a:ea typeface="微软雅黑" panose="020B0503020204020204" pitchFamily="2" charset="-122"/>
                <a:sym typeface="+mn-ea"/>
              </a:rPr>
              <a:t>数字组合），另外</a:t>
            </a:r>
            <a:r>
              <a:rPr altLang="en-US" b="1" sz="2000" lang="zh-CN">
                <a:solidFill>
                  <a:srgbClr val="FF0000"/>
                </a:solidFill>
                <a:latin typeface="微软雅黑" panose="020B0503020204020204" pitchFamily="2" charset="-122"/>
                <a:ea typeface="微软雅黑" panose="020B0503020204020204" pitchFamily="2" charset="-122"/>
              </a:rPr>
              <a:t>完善自己的信息，可以在密码忘记时找回密码。</a:t>
            </a:r>
          </a:p>
        </p:txBody>
      </p:sp>
      <p:pic>
        <p:nvPicPr>
          <p:cNvPr id="2097175" name="图片 1"/>
          <p:cNvPicPr>
            <a:picLocks noChangeAspect="1"/>
          </p:cNvPicPr>
          <p:nvPr/>
        </p:nvPicPr>
        <p:blipFill>
          <a:blip xmlns:r="http://schemas.openxmlformats.org/officeDocument/2006/relationships" r:embed="rId1"/>
          <a:stretch>
            <a:fillRect/>
          </a:stretch>
        </p:blipFill>
        <p:spPr>
          <a:xfrm>
            <a:off x="2750820" y="1977390"/>
            <a:ext cx="5896610" cy="4067810"/>
          </a:xfrm>
          <a:prstGeom prst="rect"/>
          <a:ln>
            <a:solidFill>
              <a:schemeClr val="tx2">
                <a:lumMod val="60000"/>
                <a:lumOff val="4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77" name="文本框 1"/>
          <p:cNvSpPr txBox="1"/>
          <p:nvPr/>
        </p:nvSpPr>
        <p:spPr>
          <a:xfrm>
            <a:off x="441325" y="1131888"/>
            <a:ext cx="10515600" cy="688340"/>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4</a:t>
            </a:r>
            <a:r>
              <a:rPr altLang="en-US" b="1" dirty="0" sz="3200" lang="zh-CN">
                <a:solidFill>
                  <a:srgbClr val="FF0000"/>
                </a:solidFill>
                <a:latin typeface="微软雅黑" panose="020B0503020204020204" pitchFamily="2" charset="-122"/>
                <a:ea typeface="微软雅黑" panose="020B0503020204020204" pitchFamily="2" charset="-122"/>
              </a:rPr>
              <a:t>、使用</a:t>
            </a:r>
            <a:r>
              <a:rPr altLang="en-US" b="1" dirty="0" sz="4000" lang="zh-CN">
                <a:solidFill>
                  <a:srgbClr val="7030A0"/>
                </a:solidFill>
                <a:latin typeface="微软雅黑" panose="020B0503020204020204" pitchFamily="2" charset="-122"/>
                <a:ea typeface="微软雅黑" panose="020B0503020204020204" pitchFamily="2" charset="-122"/>
              </a:rPr>
              <a:t>学号再次</a:t>
            </a:r>
            <a:r>
              <a:rPr altLang="en-US" b="1" dirty="0" sz="3200" lang="zh-CN">
                <a:solidFill>
                  <a:srgbClr val="FF0000"/>
                </a:solidFill>
                <a:latin typeface="微软雅黑" panose="020B0503020204020204" pitchFamily="2" charset="-122"/>
                <a:ea typeface="微软雅黑" panose="020B0503020204020204" pitchFamily="2" charset="-122"/>
              </a:rPr>
              <a:t>登录，密码是</a:t>
            </a:r>
            <a:r>
              <a:rPr altLang="en-US" b="1" dirty="0" sz="3600" lang="zh-CN">
                <a:solidFill>
                  <a:srgbClr val="7030A0"/>
                </a:solidFill>
                <a:latin typeface="微软雅黑" panose="020B0503020204020204" pitchFamily="2" charset="-122"/>
                <a:ea typeface="微软雅黑" panose="020B0503020204020204" pitchFamily="2" charset="-122"/>
              </a:rPr>
              <a:t>重置后的新密码</a:t>
            </a:r>
            <a:r>
              <a:rPr altLang="en-US" b="1" dirty="0" sz="3200" lang="zh-CN">
                <a:solidFill>
                  <a:srgbClr val="FF0000"/>
                </a:solidFill>
                <a:latin typeface="微软雅黑" panose="020B0503020204020204" pitchFamily="2" charset="-122"/>
                <a:ea typeface="微软雅黑" panose="020B0503020204020204" pitchFamily="2" charset="-122"/>
              </a:rPr>
              <a:t>.</a:t>
            </a:r>
          </a:p>
        </p:txBody>
      </p:sp>
      <p:pic>
        <p:nvPicPr>
          <p:cNvPr id="2097176" name="图片 2"/>
          <p:cNvPicPr>
            <a:picLocks noChangeAspect="1"/>
          </p:cNvPicPr>
          <p:nvPr/>
        </p:nvPicPr>
        <p:blipFill>
          <a:blip xmlns:r="http://schemas.openxmlformats.org/officeDocument/2006/relationships" r:embed="rId1"/>
          <a:stretch>
            <a:fillRect/>
          </a:stretch>
        </p:blipFill>
        <p:spPr>
          <a:xfrm>
            <a:off x="2121604" y="2077493"/>
            <a:ext cx="7548285" cy="4076419"/>
          </a:xfrm>
          <a:prstGeom prst="rect"/>
          <a:ln>
            <a:solidFill>
              <a:schemeClr val="tx2">
                <a:lumMod val="60000"/>
                <a:lumOff val="4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55" name="Picture 9"/>
          <p:cNvPicPr>
            <a:picLocks noChangeAspect="1"/>
          </p:cNvPicPr>
          <p:nvPr/>
        </p:nvPicPr>
        <p:blipFill>
          <a:blip xmlns:r="http://schemas.openxmlformats.org/officeDocument/2006/relationships" r:embed="rId1"/>
          <a:stretch>
            <a:fillRect/>
          </a:stretch>
        </p:blipFill>
        <p:spPr>
          <a:xfrm>
            <a:off x="5757863" y="6435725"/>
            <a:ext cx="4070350" cy="339725"/>
          </a:xfrm>
          <a:prstGeom prst="rect"/>
          <a:noFill/>
          <a:ln w="9525">
            <a:noFill/>
          </a:ln>
        </p:spPr>
      </p:pic>
      <p:sp>
        <p:nvSpPr>
          <p:cNvPr id="1048595" name="标题 14397"/>
          <p:cNvSpPr>
            <a:spLocks noGrp="1"/>
          </p:cNvSpPr>
          <p:nvPr>
            <p:ph type="title"/>
          </p:nvPr>
        </p:nvSpPr>
        <p:spPr>
          <a:xfrm>
            <a:off x="591503" y="666750"/>
            <a:ext cx="10885487" cy="700088"/>
          </a:xfrm>
        </p:spPr>
        <p:txBody>
          <a:bodyPr anchor="b" vert="horz" wrap="square"/>
          <a:p>
            <a:r>
              <a:rPr altLang="en-US" b="1" dirty="0" lang="zh-CN"/>
              <a:t>大学生文化素质教育云平台是什么？</a:t>
            </a:r>
          </a:p>
        </p:txBody>
      </p:sp>
      <p:sp>
        <p:nvSpPr>
          <p:cNvPr id="1048596" name="矩形 1"/>
          <p:cNvSpPr/>
          <p:nvPr/>
        </p:nvSpPr>
        <p:spPr>
          <a:xfrm>
            <a:off x="5757862" y="2861198"/>
            <a:ext cx="6122475" cy="2936241"/>
          </a:xfrm>
          <a:prstGeom prst="rect"/>
        </p:spPr>
        <p:txBody>
          <a:bodyPr wrap="square">
            <a:spAutoFit/>
          </a:bodyPr>
          <a:p>
            <a:r>
              <a:rPr altLang="zh-CN" b="1" dirty="0" lang="en-US"/>
              <a:t>        </a:t>
            </a:r>
            <a:r>
              <a:rPr altLang="zh-CN" b="1" dirty="0" sz="2400" lang="zh-CN">
                <a:solidFill>
                  <a:schemeClr val="accent5">
                    <a:lumMod val="50000"/>
                  </a:schemeClr>
                </a:solidFill>
              </a:rPr>
              <a:t>武汉职业技术学院“文化素质教育云平台”是一个集课程、视频、文字、图像、动画和语音等多媒体文化素质教育资源于一体，供大学生利用第二课堂时间开展在线自主学习的教育平台。该平台是我校与超星集团合作为我校学生定制的一部在线文化素质教育资源库。平台分为网站版和手机客户端版，在校园网网络环境下均可免费使用。</a:t>
            </a:r>
          </a:p>
        </p:txBody>
      </p:sp>
      <p:pic>
        <p:nvPicPr>
          <p:cNvPr id="2097156" name="Picture 2"/>
          <p:cNvPicPr>
            <a:picLocks noChangeAspect="1" noChangeArrowheads="1"/>
          </p:cNvPicPr>
          <p:nvPr/>
        </p:nvPicPr>
        <p:blipFill>
          <a:blip xmlns:r="http://schemas.openxmlformats.org/officeDocument/2006/relationships" r:embed="rId2"/>
          <a:srcRect/>
          <a:stretch>
            <a:fillRect/>
          </a:stretch>
        </p:blipFill>
        <p:spPr bwMode="auto">
          <a:xfrm>
            <a:off x="494201" y="1945281"/>
            <a:ext cx="4886691" cy="3962905"/>
          </a:xfrm>
          <a:prstGeom prst="rect"/>
          <a:noFill/>
          <a:ln>
            <a:noFill/>
          </a:ln>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0" presetSubtype="0">
                                  <p:stCondLst>
                                    <p:cond delay="0"/>
                                  </p:stCondLst>
                                  <p:childTnLst>
                                    <p:set>
                                      <p:cBhvr>
                                        <p:cTn dur="1" fill="hold" id="6">
                                          <p:stCondLst>
                                            <p:cond delay="0"/>
                                          </p:stCondLst>
                                        </p:cTn>
                                        <p:tgtEl>
                                          <p:spTgt spid="2097155"/>
                                        </p:tgtEl>
                                        <p:attrNameLst>
                                          <p:attrName>style.visibility</p:attrName>
                                        </p:attrNameLst>
                                      </p:cBhvr>
                                      <p:to>
                                        <p:strVal val="visible"/>
                                      </p:to>
                                    </p:set>
                                    <p:animEffect transition="in" filter="fade">
                                      <p:cBhvr>
                                        <p:cTn dur="500" id="7"/>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78" name="矩形 12"/>
          <p:cNvSpPr/>
          <p:nvPr/>
        </p:nvSpPr>
        <p:spPr>
          <a:xfrm>
            <a:off x="4079935" y="3278073"/>
            <a:ext cx="1077026" cy="386721"/>
          </a:xfrm>
          <a:prstGeom prst="rect"/>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1" lang="zh-CN" noProof="0" normalizeH="0" spc="0" strike="noStrike" u="none">
              <a:ln>
                <a:noFill/>
              </a:ln>
              <a:solidFill>
                <a:sysClr lastClr="000000" val="windowText"/>
              </a:solidFill>
              <a:effectLst/>
              <a:uLnTx/>
              <a:uFillTx/>
            </a:endParaRPr>
          </a:p>
        </p:txBody>
      </p:sp>
      <p:sp>
        <p:nvSpPr>
          <p:cNvPr id="1048679" name="矩形 13"/>
          <p:cNvSpPr/>
          <p:nvPr/>
        </p:nvSpPr>
        <p:spPr>
          <a:xfrm>
            <a:off x="4079935" y="5301208"/>
            <a:ext cx="1077026" cy="386721"/>
          </a:xfrm>
          <a:prstGeom prst="rect"/>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1" lang="zh-CN" noProof="0" normalizeH="0" spc="0" strike="noStrike" u="none">
              <a:ln>
                <a:noFill/>
              </a:ln>
              <a:solidFill>
                <a:sysClr lastClr="000000" val="windowText"/>
              </a:solidFill>
              <a:effectLst/>
              <a:uLnTx/>
              <a:uFillTx/>
            </a:endParaRPr>
          </a:p>
        </p:txBody>
      </p:sp>
      <p:pic>
        <p:nvPicPr>
          <p:cNvPr id="2097177" name="图片 5"/>
          <p:cNvPicPr>
            <a:picLocks noChangeAspect="1"/>
          </p:cNvPicPr>
          <p:nvPr/>
        </p:nvPicPr>
        <p:blipFill>
          <a:blip xmlns:r="http://schemas.openxmlformats.org/officeDocument/2006/relationships" r:embed="rId1"/>
          <a:stretch>
            <a:fillRect/>
          </a:stretch>
        </p:blipFill>
        <p:spPr>
          <a:xfrm>
            <a:off x="2894965" y="549910"/>
            <a:ext cx="6395339" cy="6233706"/>
          </a:xfrm>
          <a:prstGeom prst="rect"/>
          <a:ln>
            <a:solidFill>
              <a:schemeClr val="tx2">
                <a:lumMod val="60000"/>
                <a:lumOff val="40000"/>
              </a:schemeClr>
            </a:solidFill>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83" name="Rectangle 2"/>
          <p:cNvSpPr>
            <a:spLocks noChangeArrowheads="1"/>
          </p:cNvSpPr>
          <p:nvPr/>
        </p:nvSpPr>
        <p:spPr bwMode="auto">
          <a:xfrm>
            <a:off x="808617" y="536503"/>
            <a:ext cx="9846683" cy="1500411"/>
          </a:xfrm>
          <a:prstGeom prst="rect"/>
          <a:noFill/>
          <a:ln>
            <a:noFill/>
          </a:ln>
          <a:effectLst/>
        </p:spPr>
        <p:txBody>
          <a:bodyPr anchor="ctr" anchorCtr="0" bIns="45720" compatLnSpc="1" lIns="91440" numCol="1" rIns="91440" tIns="45720" vert="horz" wrap="square">
            <a:spAutoFit/>
          </a:bodyPr>
          <a:lstStyle>
            <a:lvl1pPr eaLnBrk="0" hangingPunct="0" rtl="0">
              <a:defRPr>
                <a:solidFill>
                  <a:schemeClr val="tx1"/>
                </a:solidFill>
                <a:latin typeface="Arial" panose="020B0604020202020204" pitchFamily="34" charset="0"/>
              </a:defRPr>
            </a:lvl1pPr>
            <a:lvl2pPr eaLnBrk="0" hangingPunct="0" rtl="0">
              <a:defRPr>
                <a:solidFill>
                  <a:schemeClr val="tx1"/>
                </a:solidFill>
                <a:latin typeface="Arial" panose="020B0604020202020204" pitchFamily="34" charset="0"/>
              </a:defRPr>
            </a:lvl2pPr>
            <a:lvl3pPr eaLnBrk="0" hangingPunct="0" rtl="0">
              <a:defRPr>
                <a:solidFill>
                  <a:schemeClr val="tx1"/>
                </a:solidFill>
                <a:latin typeface="Arial" panose="020B0604020202020204" pitchFamily="34" charset="0"/>
              </a:defRPr>
            </a:lvl3pPr>
            <a:lvl4pPr eaLnBrk="0" hangingPunct="0" rtl="0">
              <a:defRPr>
                <a:solidFill>
                  <a:schemeClr val="tx1"/>
                </a:solidFill>
                <a:latin typeface="Arial" panose="020B0604020202020204" pitchFamily="34" charset="0"/>
              </a:defRPr>
            </a:lvl4pPr>
            <a:lvl5pPr eaLnBrk="0" hangingPunct="0" rtl="0">
              <a:defRPr>
                <a:solidFill>
                  <a:schemeClr val="tx1"/>
                </a:solidFill>
                <a:latin typeface="Arial" panose="020B0604020202020204" pitchFamily="34" charset="0"/>
              </a:defRPr>
            </a:lvl5pPr>
            <a:lvl6pPr eaLnBrk="0" hangingPunct="0" rtl="0">
              <a:defRPr>
                <a:solidFill>
                  <a:schemeClr val="tx1"/>
                </a:solidFill>
                <a:latin typeface="Arial" panose="020B0604020202020204" pitchFamily="34" charset="0"/>
              </a:defRPr>
            </a:lvl6pPr>
            <a:lvl7pPr eaLnBrk="0" hangingPunct="0" rtl="0">
              <a:defRPr>
                <a:solidFill>
                  <a:schemeClr val="tx1"/>
                </a:solidFill>
                <a:latin typeface="Arial" panose="020B0604020202020204" pitchFamily="34" charset="0"/>
              </a:defRPr>
            </a:lvl7pPr>
            <a:lvl8pPr eaLnBrk="0" hangingPunct="0" rtl="0">
              <a:defRPr>
                <a:solidFill>
                  <a:schemeClr val="tx1"/>
                </a:solidFill>
                <a:latin typeface="Arial" panose="020B0604020202020204" pitchFamily="34" charset="0"/>
              </a:defRPr>
            </a:lvl8pPr>
            <a:lvl9pPr eaLnBrk="0" hangingPunct="0" rtl="0">
              <a:defRPr>
                <a:solidFill>
                  <a:schemeClr val="tx1"/>
                </a:solidFill>
                <a:latin typeface="Arial" panose="020B0604020202020204" pitchFamily="34" charset="0"/>
              </a:defRPr>
            </a:lvl9pPr>
          </a:lstStyle>
          <a:p>
            <a:pPr algn="l" defTabSz="914400" eaLnBrk="0" fontAlgn="base" hangingPunct="0" indent="0" latinLnBrk="0" lvl="0" marL="0" marR="0" rtl="0">
              <a:lnSpc>
                <a:spcPct val="100000"/>
              </a:lnSpc>
              <a:spcBef>
                <a:spcPct val="0"/>
              </a:spcBef>
              <a:spcAft>
                <a:spcPct val="0"/>
              </a:spcAft>
              <a:buClrTx/>
              <a:buSzTx/>
            </a:pPr>
            <a:endParaRPr altLang="zh-CN" baseline="0" b="1" cap="none" dirty="0" sz="2400" i="0" kumimoji="0" lang="en-US" normalizeH="0" strike="noStrike" u="none">
              <a:ln>
                <a:noFill/>
              </a:ln>
              <a:solidFill>
                <a:schemeClr val="tx1"/>
              </a:solidFill>
              <a:effectLst/>
              <a:latin typeface="+mj-ea"/>
              <a:ea typeface="+mj-ea"/>
              <a:cs typeface="Times New Roman" panose="02020603050405020304" pitchFamily="2" charset="0"/>
            </a:endParaRPr>
          </a:p>
          <a:p>
            <a:pPr algn="l" defTabSz="914400" eaLnBrk="0" fontAlgn="base" hangingPunct="0" indent="0" latinLnBrk="0" lvl="0" marL="0" marR="0" rtl="0">
              <a:lnSpc>
                <a:spcPct val="150000"/>
              </a:lnSpc>
              <a:spcBef>
                <a:spcPct val="0"/>
              </a:spcBef>
              <a:spcAft>
                <a:spcPct val="0"/>
              </a:spcAft>
              <a:buClrTx/>
              <a:buSzTx/>
            </a:pPr>
            <a:r>
              <a:rPr altLang="en-US" baseline="0" b="1" cap="none" dirty="0" sz="2400" i="0" kumimoji="0" lang="zh-CN" normalizeH="0" strike="noStrike" u="none">
                <a:ln>
                  <a:noFill/>
                </a:ln>
                <a:solidFill>
                  <a:schemeClr val="tx1">
                    <a:lumMod val="50000"/>
                  </a:schemeClr>
                </a:solidFill>
                <a:effectLst/>
                <a:latin typeface="+mj-ea"/>
                <a:ea typeface="+mj-ea"/>
                <a:cs typeface="Times New Roman" panose="02020603050405020304" pitchFamily="2" charset="0"/>
              </a:rPr>
              <a:t>     （</a:t>
            </a:r>
            <a:r>
              <a:rPr altLang="zh-CN" baseline="0" b="1" cap="none" dirty="0" sz="2400" i="0" kumimoji="0" lang="en-US" normalizeH="0" strike="noStrike" u="none">
                <a:ln>
                  <a:noFill/>
                </a:ln>
                <a:solidFill>
                  <a:schemeClr val="tx1">
                    <a:lumMod val="50000"/>
                  </a:schemeClr>
                </a:solidFill>
                <a:effectLst/>
                <a:latin typeface="+mj-ea"/>
                <a:ea typeface="+mj-ea"/>
                <a:cs typeface="Times New Roman" panose="02020603050405020304" pitchFamily="2" charset="0"/>
              </a:rPr>
              <a:t>1</a:t>
            </a:r>
            <a:r>
              <a:rPr altLang="en-US" baseline="0" b="1" cap="none" dirty="0" sz="2400" i="0" kumimoji="0" lang="zh-CN" normalizeH="0" strike="noStrike" u="none">
                <a:ln>
                  <a:noFill/>
                </a:ln>
                <a:solidFill>
                  <a:schemeClr val="tx1">
                    <a:lumMod val="50000"/>
                  </a:schemeClr>
                </a:solidFill>
                <a:effectLst/>
                <a:latin typeface="+mj-ea"/>
                <a:ea typeface="+mj-ea"/>
                <a:cs typeface="Times New Roman" panose="02020603050405020304" pitchFamily="2" charset="0"/>
              </a:rPr>
              <a:t>）</a:t>
            </a:r>
            <a:r>
              <a:rPr altLang="zh-CN" baseline="0" b="1" cap="none" dirty="0" sz="2400" i="0" kumimoji="0" lang="zh-CN" normalizeH="0" strike="noStrike" u="none">
                <a:ln>
                  <a:noFill/>
                </a:ln>
                <a:solidFill>
                  <a:schemeClr val="tx1">
                    <a:lumMod val="50000"/>
                  </a:schemeClr>
                </a:solidFill>
                <a:effectLst/>
                <a:latin typeface="+mj-ea"/>
                <a:ea typeface="+mj-ea"/>
                <a:cs typeface="Times New Roman" panose="02020603050405020304" pitchFamily="2" charset="0"/>
              </a:rPr>
              <a:t>通过</a:t>
            </a:r>
            <a:r>
              <a:rPr altLang="zh-CN" baseline="0" b="1" cap="none" dirty="0" sz="2400" i="0" kumimoji="0" lang="en-US" normalizeH="0" strike="noStrike" u="none">
                <a:ln>
                  <a:noFill/>
                </a:ln>
                <a:solidFill>
                  <a:schemeClr val="tx1">
                    <a:lumMod val="50000"/>
                  </a:schemeClr>
                </a:solidFill>
                <a:effectLst/>
                <a:latin typeface="+mj-ea"/>
                <a:ea typeface="+mj-ea"/>
                <a:cs typeface="Times New Roman" panose="02020603050405020304" pitchFamily="2" charset="0"/>
              </a:rPr>
              <a:t>PC</a:t>
            </a:r>
            <a:r>
              <a:rPr altLang="en-US" baseline="0" b="1" cap="none" dirty="0" sz="2400" i="0" kumimoji="0" lang="zh-CN" normalizeH="0" strike="noStrike" u="none">
                <a:ln>
                  <a:noFill/>
                </a:ln>
                <a:solidFill>
                  <a:schemeClr val="tx1">
                    <a:lumMod val="50000"/>
                  </a:schemeClr>
                </a:solidFill>
                <a:effectLst/>
                <a:latin typeface="+mj-ea"/>
                <a:ea typeface="+mj-ea"/>
                <a:cs typeface="Times New Roman" panose="02020603050405020304" pitchFamily="2" charset="0"/>
              </a:rPr>
              <a:t>端登陆后，学生在学习空间页面上选择“课堂”，点击“添加课程”，进入选课页面。</a:t>
            </a:r>
            <a:endParaRPr altLang="en-US" baseline="0" b="1" cap="none" dirty="0" sz="2400" i="0" kumimoji="0" lang="zh-CN" normalizeH="0" strike="noStrike" u="none">
              <a:ln>
                <a:noFill/>
              </a:ln>
              <a:solidFill>
                <a:schemeClr val="tx1">
                  <a:lumMod val="50000"/>
                </a:schemeClr>
              </a:solidFill>
              <a:effectLst/>
              <a:latin typeface="+mj-ea"/>
              <a:ea typeface="+mj-ea"/>
            </a:endParaRPr>
          </a:p>
        </p:txBody>
      </p:sp>
      <p:pic>
        <p:nvPicPr>
          <p:cNvPr id="2097178" name="图片 8"/>
          <p:cNvPicPr>
            <a:picLocks noChangeAspect="1" noChangeArrowheads="1"/>
          </p:cNvPicPr>
          <p:nvPr/>
        </p:nvPicPr>
        <p:blipFill>
          <a:blip xmlns:r="http://schemas.openxmlformats.org/officeDocument/2006/relationships" r:embed="rId1"/>
          <a:srcRect/>
          <a:stretch>
            <a:fillRect/>
          </a:stretch>
        </p:blipFill>
        <p:spPr bwMode="auto">
          <a:xfrm>
            <a:off x="2466963" y="2176614"/>
            <a:ext cx="7258074" cy="4122586"/>
          </a:xfrm>
          <a:prstGeom prst="rect"/>
          <a:noFill/>
          <a:ln>
            <a:solidFill>
              <a:schemeClr val="tx2">
                <a:lumMod val="60000"/>
                <a:lumOff val="40000"/>
              </a:schemeClr>
            </a:solidFill>
          </a:ln>
        </p:spPr>
      </p:pic>
      <p:sp>
        <p:nvSpPr>
          <p:cNvPr id="1048684" name="Rectangle 3"/>
          <p:cNvSpPr>
            <a:spLocks noChangeArrowheads="1"/>
          </p:cNvSpPr>
          <p:nvPr/>
        </p:nvSpPr>
        <p:spPr bwMode="auto">
          <a:xfrm>
            <a:off x="0" y="3162300"/>
            <a:ext cx="12192000" cy="0"/>
          </a:xfrm>
          <a:prstGeom prst="rect"/>
          <a:noFill/>
          <a:ln>
            <a:noFill/>
          </a:ln>
          <a:effectLst/>
        </p:spPr>
        <p:txBody>
          <a:bodyPr anchor="ctr" anchorCtr="0" bIns="45720" compatLnSpc="1" lIns="91440" numCol="1" rIns="91440" tIns="45720" vert="horz" wrap="none">
            <a:spAutoFit/>
          </a:bodyPr>
          <a:p>
            <a:endParaRPr altLang="en-US" 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85" name="Rectangle 2"/>
          <p:cNvSpPr>
            <a:spLocks noChangeArrowheads="1"/>
          </p:cNvSpPr>
          <p:nvPr/>
        </p:nvSpPr>
        <p:spPr bwMode="auto">
          <a:xfrm>
            <a:off x="1116361" y="891023"/>
            <a:ext cx="4081780" cy="802641"/>
          </a:xfrm>
          <a:prstGeom prst="rect"/>
          <a:noFill/>
          <a:ln>
            <a:noFill/>
          </a:ln>
          <a:effectLst/>
        </p:spPr>
        <p:txBody>
          <a:bodyPr anchor="ctr" anchorCtr="0" bIns="45720" compatLnSpc="1" lIns="91440" numCol="1" rIns="91440" tIns="45720" vert="horz" wrap="none">
            <a:spAutoFit/>
          </a:bodyPr>
          <a:lstStyle>
            <a:lvl1pPr eaLnBrk="0" hangingPunct="0" rtl="0">
              <a:defRPr>
                <a:solidFill>
                  <a:schemeClr val="tx1"/>
                </a:solidFill>
                <a:latin typeface="Arial" panose="020B0604020202020204" pitchFamily="34" charset="0"/>
              </a:defRPr>
            </a:lvl1pPr>
            <a:lvl2pPr eaLnBrk="0" hangingPunct="0" rtl="0">
              <a:defRPr>
                <a:solidFill>
                  <a:schemeClr val="tx1"/>
                </a:solidFill>
                <a:latin typeface="Arial" panose="020B0604020202020204" pitchFamily="34" charset="0"/>
              </a:defRPr>
            </a:lvl2pPr>
            <a:lvl3pPr eaLnBrk="0" hangingPunct="0" rtl="0">
              <a:defRPr>
                <a:solidFill>
                  <a:schemeClr val="tx1"/>
                </a:solidFill>
                <a:latin typeface="Arial" panose="020B0604020202020204" pitchFamily="34" charset="0"/>
              </a:defRPr>
            </a:lvl3pPr>
            <a:lvl4pPr eaLnBrk="0" hangingPunct="0" rtl="0">
              <a:defRPr>
                <a:solidFill>
                  <a:schemeClr val="tx1"/>
                </a:solidFill>
                <a:latin typeface="Arial" panose="020B0604020202020204" pitchFamily="34" charset="0"/>
              </a:defRPr>
            </a:lvl4pPr>
            <a:lvl5pPr eaLnBrk="0" hangingPunct="0" rtl="0">
              <a:defRPr>
                <a:solidFill>
                  <a:schemeClr val="tx1"/>
                </a:solidFill>
                <a:latin typeface="Arial" panose="020B0604020202020204" pitchFamily="34" charset="0"/>
              </a:defRPr>
            </a:lvl5pPr>
            <a:lvl6pPr eaLnBrk="0" hangingPunct="0" rtl="0">
              <a:defRPr>
                <a:solidFill>
                  <a:schemeClr val="tx1"/>
                </a:solidFill>
                <a:latin typeface="Arial" panose="020B0604020202020204" pitchFamily="34" charset="0"/>
              </a:defRPr>
            </a:lvl6pPr>
            <a:lvl7pPr eaLnBrk="0" hangingPunct="0" rtl="0">
              <a:defRPr>
                <a:solidFill>
                  <a:schemeClr val="tx1"/>
                </a:solidFill>
                <a:latin typeface="Arial" panose="020B0604020202020204" pitchFamily="34" charset="0"/>
              </a:defRPr>
            </a:lvl7pPr>
            <a:lvl8pPr eaLnBrk="0" hangingPunct="0" rtl="0">
              <a:defRPr>
                <a:solidFill>
                  <a:schemeClr val="tx1"/>
                </a:solidFill>
                <a:latin typeface="Arial" panose="020B0604020202020204" pitchFamily="34" charset="0"/>
              </a:defRPr>
            </a:lvl8pPr>
            <a:lvl9pPr eaLnBrk="0" hangingPunct="0" rtl="0">
              <a:defRPr>
                <a:solidFill>
                  <a:schemeClr val="tx1"/>
                </a:solidFill>
                <a:latin typeface="Arial" panose="020B0604020202020204" pitchFamily="34" charset="0"/>
              </a:defRPr>
            </a:lvl9pPr>
          </a:lstStyle>
          <a:p>
            <a:pPr algn="l" defTabSz="914400" eaLnBrk="0" fontAlgn="base" hangingPunct="0" indent="0" latinLnBrk="0" lvl="0" marL="0" marR="0" rtl="0">
              <a:lnSpc>
                <a:spcPct val="100000"/>
              </a:lnSpc>
              <a:spcBef>
                <a:spcPct val="0"/>
              </a:spcBef>
              <a:spcAft>
                <a:spcPct val="0"/>
              </a:spcAft>
              <a:buClrTx/>
              <a:buSzTx/>
            </a:pPr>
            <a:endParaRPr altLang="zh-CN" baseline="0" b="1" cap="none" dirty="0" sz="2400" i="0" kumimoji="0" lang="en-US" normalizeH="0" strike="noStrike" u="none">
              <a:ln>
                <a:noFill/>
              </a:ln>
              <a:solidFill>
                <a:schemeClr val="tx1"/>
              </a:solidFill>
              <a:effectLst/>
              <a:latin typeface="+mj-ea"/>
              <a:ea typeface="+mj-ea"/>
              <a:cs typeface="Times New Roman" panose="02020603050405020304" pitchFamily="2" charset="0"/>
            </a:endParaRPr>
          </a:p>
          <a:p>
            <a:pPr lvl="0">
              <a:lnSpc>
                <a:spcPct val="150000"/>
              </a:lnSpc>
            </a:pPr>
            <a:r>
              <a:rPr altLang="en-US" baseline="0" b="1" cap="none" dirty="0" sz="2400" i="0" kumimoji="0" lang="zh-CN" normalizeH="0" strike="noStrike" u="none">
                <a:ln>
                  <a:noFill/>
                </a:ln>
                <a:solidFill>
                  <a:schemeClr val="tx1">
                    <a:lumMod val="50000"/>
                  </a:schemeClr>
                </a:solidFill>
                <a:effectLst/>
                <a:latin typeface="+mj-ea"/>
                <a:ea typeface="+mj-ea"/>
                <a:cs typeface="Times New Roman" panose="02020603050405020304" pitchFamily="2" charset="0"/>
              </a:rPr>
              <a:t>     （</a:t>
            </a:r>
            <a:r>
              <a:rPr altLang="zh-CN" b="1" dirty="0" sz="2400" lang="en-US">
                <a:solidFill>
                  <a:schemeClr val="tx1">
                    <a:lumMod val="50000"/>
                  </a:schemeClr>
                </a:solidFill>
                <a:latin typeface="+mj-ea"/>
                <a:ea typeface="+mj-ea"/>
                <a:cs typeface="Times New Roman" panose="02020603050405020304" pitchFamily="2" charset="0"/>
              </a:rPr>
              <a:t>2</a:t>
            </a:r>
            <a:r>
              <a:rPr altLang="en-US" b="1" dirty="0" sz="2400" lang="zh-CN">
                <a:solidFill>
                  <a:schemeClr val="tx1">
                    <a:lumMod val="50000"/>
                  </a:schemeClr>
                </a:solidFill>
                <a:latin typeface="+mj-ea"/>
                <a:ea typeface="+mj-ea"/>
                <a:cs typeface="Times New Roman" panose="02020603050405020304" pitchFamily="2" charset="0"/>
              </a:rPr>
              <a:t>）页面跳转至如下图：</a:t>
            </a:r>
            <a:endParaRPr altLang="en-US" baseline="0" b="1" cap="none" dirty="0" sz="2400" i="0" kumimoji="0" lang="zh-CN" normalizeH="0" strike="noStrike" u="none">
              <a:ln>
                <a:noFill/>
              </a:ln>
              <a:solidFill>
                <a:schemeClr val="tx1">
                  <a:lumMod val="50000"/>
                </a:schemeClr>
              </a:solidFill>
              <a:effectLst/>
              <a:latin typeface="+mj-ea"/>
              <a:ea typeface="+mj-ea"/>
            </a:endParaRPr>
          </a:p>
        </p:txBody>
      </p:sp>
      <p:sp>
        <p:nvSpPr>
          <p:cNvPr id="1048686" name="Rectangle 3"/>
          <p:cNvSpPr>
            <a:spLocks noChangeArrowheads="1"/>
          </p:cNvSpPr>
          <p:nvPr/>
        </p:nvSpPr>
        <p:spPr bwMode="auto">
          <a:xfrm>
            <a:off x="0" y="3162300"/>
            <a:ext cx="12192000" cy="0"/>
          </a:xfrm>
          <a:prstGeom prst="rect"/>
          <a:noFill/>
          <a:ln>
            <a:noFill/>
          </a:ln>
          <a:effectLst/>
        </p:spPr>
        <p:txBody>
          <a:bodyPr anchor="ctr" anchorCtr="0" bIns="45720" compatLnSpc="1" lIns="91440" numCol="1" rIns="91440" tIns="45720" vert="horz" wrap="none">
            <a:spAutoFit/>
          </a:bodyPr>
          <a:p>
            <a:endParaRPr altLang="en-US" lang="zh-CN"/>
          </a:p>
        </p:txBody>
      </p:sp>
      <p:pic>
        <p:nvPicPr>
          <p:cNvPr id="2097179" name="图片 4" descr="http://p.ananas.chaoxing.com/star3/origin/54bf5fc6e4b0f325656f0b72.jpg"/>
          <p:cNvPicPr>
            <a:picLocks noChangeAspect="1"/>
          </p:cNvPicPr>
          <p:nvPr/>
        </p:nvPicPr>
        <p:blipFill rotWithShape="1">
          <a:blip xmlns:r="http://schemas.openxmlformats.org/officeDocument/2006/relationships" r:embed="rId1"/>
          <a:srcRect l="12936" t="15565" r="20729" b="24293"/>
          <a:stretch>
            <a:fillRect/>
          </a:stretch>
        </p:blipFill>
        <p:spPr bwMode="auto">
          <a:xfrm>
            <a:off x="3233287" y="2252217"/>
            <a:ext cx="5523305" cy="3520509"/>
          </a:xfrm>
          <a:prstGeom prst="rect"/>
          <a:noFill/>
          <a:ln>
            <a:solidFill>
              <a:schemeClr val="bg2">
                <a:lumMod val="75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87" name="Rectangle 2"/>
          <p:cNvSpPr>
            <a:spLocks noChangeArrowheads="1"/>
          </p:cNvSpPr>
          <p:nvPr/>
        </p:nvSpPr>
        <p:spPr bwMode="auto">
          <a:xfrm>
            <a:off x="1189618" y="823016"/>
            <a:ext cx="8905728" cy="1028295"/>
          </a:xfrm>
          <a:prstGeom prst="rect"/>
          <a:noFill/>
          <a:ln>
            <a:noFill/>
          </a:ln>
          <a:effectLst/>
        </p:spPr>
        <p:txBody>
          <a:bodyPr anchor="ctr" anchorCtr="0" bIns="45720" compatLnSpc="1" lIns="91440" numCol="1" rIns="91440" tIns="45720" vert="horz" wrap="square">
            <a:spAutoFit/>
          </a:bodyPr>
          <a:lstStyle>
            <a:lvl1pPr eaLnBrk="0" hangingPunct="0" rtl="0">
              <a:defRPr>
                <a:solidFill>
                  <a:schemeClr val="tx1"/>
                </a:solidFill>
                <a:latin typeface="Arial" panose="020B0604020202020204" pitchFamily="34" charset="0"/>
              </a:defRPr>
            </a:lvl1pPr>
            <a:lvl2pPr eaLnBrk="0" hangingPunct="0" rtl="0">
              <a:defRPr>
                <a:solidFill>
                  <a:schemeClr val="tx1"/>
                </a:solidFill>
                <a:latin typeface="Arial" panose="020B0604020202020204" pitchFamily="34" charset="0"/>
              </a:defRPr>
            </a:lvl2pPr>
            <a:lvl3pPr eaLnBrk="0" hangingPunct="0" rtl="0">
              <a:defRPr>
                <a:solidFill>
                  <a:schemeClr val="tx1"/>
                </a:solidFill>
                <a:latin typeface="Arial" panose="020B0604020202020204" pitchFamily="34" charset="0"/>
              </a:defRPr>
            </a:lvl3pPr>
            <a:lvl4pPr eaLnBrk="0" hangingPunct="0" rtl="0">
              <a:defRPr>
                <a:solidFill>
                  <a:schemeClr val="tx1"/>
                </a:solidFill>
                <a:latin typeface="Arial" panose="020B0604020202020204" pitchFamily="34" charset="0"/>
              </a:defRPr>
            </a:lvl4pPr>
            <a:lvl5pPr eaLnBrk="0" hangingPunct="0" rtl="0">
              <a:defRPr>
                <a:solidFill>
                  <a:schemeClr val="tx1"/>
                </a:solidFill>
                <a:latin typeface="Arial" panose="020B0604020202020204" pitchFamily="34" charset="0"/>
              </a:defRPr>
            </a:lvl5pPr>
            <a:lvl6pPr eaLnBrk="0" hangingPunct="0" rtl="0">
              <a:defRPr>
                <a:solidFill>
                  <a:schemeClr val="tx1"/>
                </a:solidFill>
                <a:latin typeface="Arial" panose="020B0604020202020204" pitchFamily="34" charset="0"/>
              </a:defRPr>
            </a:lvl6pPr>
            <a:lvl7pPr eaLnBrk="0" hangingPunct="0" rtl="0">
              <a:defRPr>
                <a:solidFill>
                  <a:schemeClr val="tx1"/>
                </a:solidFill>
                <a:latin typeface="Arial" panose="020B0604020202020204" pitchFamily="34" charset="0"/>
              </a:defRPr>
            </a:lvl7pPr>
            <a:lvl8pPr eaLnBrk="0" hangingPunct="0" rtl="0">
              <a:defRPr>
                <a:solidFill>
                  <a:schemeClr val="tx1"/>
                </a:solidFill>
                <a:latin typeface="Arial" panose="020B0604020202020204" pitchFamily="34" charset="0"/>
              </a:defRPr>
            </a:lvl8pPr>
            <a:lvl9pPr eaLnBrk="0" hangingPunct="0" rtl="0">
              <a:defRPr>
                <a:solidFill>
                  <a:schemeClr val="tx1"/>
                </a:solidFill>
                <a:latin typeface="Arial" panose="020B0604020202020204" pitchFamily="34" charset="0"/>
              </a:defRPr>
            </a:lvl9pPr>
          </a:lstStyle>
          <a:p>
            <a:pPr algn="l" defTabSz="914400" eaLnBrk="0" fontAlgn="base" hangingPunct="0" indent="0" latinLnBrk="0" lvl="0" marL="0" marR="0" rtl="0">
              <a:lnSpc>
                <a:spcPct val="100000"/>
              </a:lnSpc>
              <a:spcBef>
                <a:spcPct val="0"/>
              </a:spcBef>
              <a:spcAft>
                <a:spcPct val="0"/>
              </a:spcAft>
              <a:buClrTx/>
              <a:buSzTx/>
            </a:pPr>
            <a:endParaRPr altLang="zh-CN" baseline="0" b="0" cap="none" dirty="0" sz="1000" i="0" kumimoji="0" lang="en-US" normalizeH="0" strike="noStrike" u="none">
              <a:ln>
                <a:noFill/>
              </a:ln>
              <a:solidFill>
                <a:schemeClr val="tx1"/>
              </a:solidFill>
              <a:effectLst/>
              <a:latin typeface="+mj-ea"/>
              <a:ea typeface="+mj-ea"/>
              <a:cs typeface="Times New Roman" panose="02020603050405020304" pitchFamily="2" charset="0"/>
            </a:endParaRPr>
          </a:p>
          <a:p>
            <a:pPr lvl="0">
              <a:lnSpc>
                <a:spcPct val="150000"/>
              </a:lnSpc>
            </a:pPr>
            <a:r>
              <a:rPr altLang="en-US" baseline="0" b="1" cap="none" dirty="0" i="0" kumimoji="0" lang="zh-CN" normalizeH="0" strike="noStrike" u="none">
                <a:ln>
                  <a:noFill/>
                </a:ln>
                <a:solidFill>
                  <a:schemeClr val="tx1">
                    <a:lumMod val="50000"/>
                  </a:schemeClr>
                </a:solidFill>
                <a:effectLst/>
                <a:latin typeface="+mj-ea"/>
                <a:ea typeface="+mj-ea"/>
                <a:cs typeface="Times New Roman" panose="02020603050405020304" pitchFamily="2" charset="0"/>
              </a:rPr>
              <a:t>     </a:t>
            </a:r>
            <a:r>
              <a:rPr altLang="en-US" b="1" dirty="0" lang="zh-CN">
                <a:solidFill>
                  <a:schemeClr val="tx1">
                    <a:lumMod val="50000"/>
                  </a:schemeClr>
                </a:solidFill>
                <a:latin typeface="+mj-ea"/>
                <a:ea typeface="+mj-ea"/>
                <a:cs typeface="Times New Roman" panose="02020603050405020304" pitchFamily="2" charset="0"/>
              </a:rPr>
              <a:t>（</a:t>
            </a:r>
            <a:r>
              <a:rPr altLang="zh-CN" b="1" dirty="0" lang="en-US">
                <a:solidFill>
                  <a:schemeClr val="tx1">
                    <a:lumMod val="50000"/>
                  </a:schemeClr>
                </a:solidFill>
                <a:latin typeface="+mj-ea"/>
                <a:ea typeface="+mj-ea"/>
                <a:cs typeface="Times New Roman" panose="02020603050405020304" pitchFamily="2" charset="0"/>
              </a:rPr>
              <a:t>3</a:t>
            </a:r>
            <a:r>
              <a:rPr altLang="en-US" b="1" dirty="0" lang="zh-CN">
                <a:solidFill>
                  <a:schemeClr val="tx1">
                    <a:lumMod val="50000"/>
                  </a:schemeClr>
                </a:solidFill>
                <a:latin typeface="+mj-ea"/>
                <a:ea typeface="+mj-ea"/>
                <a:cs typeface="Times New Roman" panose="02020603050405020304" pitchFamily="2" charset="0"/>
              </a:rPr>
              <a:t>）学生在上图所示的页面中，课根据左侧课程分类对所显示课程进行筛选。选择一门课程，点击课程封面，页面跳转至如下图：</a:t>
            </a:r>
            <a:endParaRPr altLang="en-US" baseline="0" b="1" cap="none" dirty="0" i="0" kumimoji="0" lang="zh-CN" normalizeH="0" strike="noStrike" u="none">
              <a:ln>
                <a:noFill/>
              </a:ln>
              <a:solidFill>
                <a:schemeClr val="tx1">
                  <a:lumMod val="50000"/>
                </a:schemeClr>
              </a:solidFill>
              <a:effectLst/>
              <a:latin typeface="+mj-ea"/>
              <a:ea typeface="+mj-ea"/>
            </a:endParaRPr>
          </a:p>
        </p:txBody>
      </p:sp>
      <p:pic>
        <p:nvPicPr>
          <p:cNvPr id="2097180" name="图片 5" descr="http://p.ananas.chaoxing.com/star3/origin/54bf5fc6e4b0f325656f0b73.jpg"/>
          <p:cNvPicPr>
            <a:picLocks/>
          </p:cNvPicPr>
          <p:nvPr/>
        </p:nvPicPr>
        <p:blipFill rotWithShape="1">
          <a:blip xmlns:r="http://schemas.openxmlformats.org/officeDocument/2006/relationships" r:embed="rId1"/>
          <a:srcRect l="5930" t="2868" r="6090" b="43977"/>
          <a:stretch>
            <a:fillRect/>
          </a:stretch>
        </p:blipFill>
        <p:spPr bwMode="auto">
          <a:xfrm>
            <a:off x="2488478" y="2154669"/>
            <a:ext cx="6974177" cy="3889375"/>
          </a:xfrm>
          <a:prstGeom prst="rect"/>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88" name="Rectangle 2"/>
          <p:cNvSpPr>
            <a:spLocks noChangeArrowheads="1"/>
          </p:cNvSpPr>
          <p:nvPr/>
        </p:nvSpPr>
        <p:spPr bwMode="auto">
          <a:xfrm>
            <a:off x="846717" y="5477686"/>
            <a:ext cx="10507082" cy="1005839"/>
          </a:xfrm>
          <a:prstGeom prst="rect"/>
          <a:noFill/>
          <a:ln>
            <a:noFill/>
          </a:ln>
          <a:effectLst/>
        </p:spPr>
        <p:txBody>
          <a:bodyPr anchor="ctr" anchorCtr="0" bIns="45720" compatLnSpc="1" lIns="91440" numCol="1" rIns="91440" tIns="45720" vert="horz" wrap="square">
            <a:spAutoFit/>
          </a:bodyPr>
          <a:lstStyle>
            <a:lvl1pPr eaLnBrk="0" hangingPunct="0" rtl="0">
              <a:defRPr>
                <a:solidFill>
                  <a:schemeClr val="tx1"/>
                </a:solidFill>
                <a:latin typeface="Arial" panose="020B0604020202020204" pitchFamily="34" charset="0"/>
              </a:defRPr>
            </a:lvl1pPr>
            <a:lvl2pPr eaLnBrk="0" hangingPunct="0" rtl="0">
              <a:defRPr>
                <a:solidFill>
                  <a:schemeClr val="tx1"/>
                </a:solidFill>
                <a:latin typeface="Arial" panose="020B0604020202020204" pitchFamily="34" charset="0"/>
              </a:defRPr>
            </a:lvl2pPr>
            <a:lvl3pPr eaLnBrk="0" hangingPunct="0" rtl="0">
              <a:defRPr>
                <a:solidFill>
                  <a:schemeClr val="tx1"/>
                </a:solidFill>
                <a:latin typeface="Arial" panose="020B0604020202020204" pitchFamily="34" charset="0"/>
              </a:defRPr>
            </a:lvl3pPr>
            <a:lvl4pPr eaLnBrk="0" hangingPunct="0" rtl="0">
              <a:defRPr>
                <a:solidFill>
                  <a:schemeClr val="tx1"/>
                </a:solidFill>
                <a:latin typeface="Arial" panose="020B0604020202020204" pitchFamily="34" charset="0"/>
              </a:defRPr>
            </a:lvl4pPr>
            <a:lvl5pPr eaLnBrk="0" hangingPunct="0" rtl="0">
              <a:defRPr>
                <a:solidFill>
                  <a:schemeClr val="tx1"/>
                </a:solidFill>
                <a:latin typeface="Arial" panose="020B0604020202020204" pitchFamily="34" charset="0"/>
              </a:defRPr>
            </a:lvl5pPr>
            <a:lvl6pPr eaLnBrk="0" hangingPunct="0" rtl="0">
              <a:defRPr>
                <a:solidFill>
                  <a:schemeClr val="tx1"/>
                </a:solidFill>
                <a:latin typeface="Arial" panose="020B0604020202020204" pitchFamily="34" charset="0"/>
              </a:defRPr>
            </a:lvl6pPr>
            <a:lvl7pPr eaLnBrk="0" hangingPunct="0" rtl="0">
              <a:defRPr>
                <a:solidFill>
                  <a:schemeClr val="tx1"/>
                </a:solidFill>
                <a:latin typeface="Arial" panose="020B0604020202020204" pitchFamily="34" charset="0"/>
              </a:defRPr>
            </a:lvl7pPr>
            <a:lvl8pPr eaLnBrk="0" hangingPunct="0" rtl="0">
              <a:defRPr>
                <a:solidFill>
                  <a:schemeClr val="tx1"/>
                </a:solidFill>
                <a:latin typeface="Arial" panose="020B0604020202020204" pitchFamily="34" charset="0"/>
              </a:defRPr>
            </a:lvl8pPr>
            <a:lvl9pPr eaLnBrk="0" hangingPunct="0" rtl="0">
              <a:defRPr>
                <a:solidFill>
                  <a:schemeClr val="tx1"/>
                </a:solidFill>
                <a:latin typeface="Arial" panose="020B0604020202020204" pitchFamily="34" charset="0"/>
              </a:defRPr>
            </a:lvl9pPr>
          </a:lstStyle>
          <a:p>
            <a:pPr lvl="0">
              <a:lnSpc>
                <a:spcPct val="150000"/>
              </a:lnSpc>
            </a:pPr>
            <a:r>
              <a:rPr altLang="en-US" b="1" dirty="0" sz="2000" lang="zh-CN">
                <a:solidFill>
                  <a:schemeClr val="tx1">
                    <a:lumMod val="50000"/>
                  </a:schemeClr>
                </a:solidFill>
                <a:latin typeface="+mj-ea"/>
                <a:ea typeface="+mj-ea"/>
                <a:cs typeface="Times New Roman" panose="02020603050405020304" pitchFamily="2" charset="0"/>
              </a:rPr>
              <a:t>    （</a:t>
            </a:r>
            <a:r>
              <a:rPr altLang="zh-CN" b="1" dirty="0" sz="2000" lang="en-US">
                <a:solidFill>
                  <a:schemeClr val="tx1">
                    <a:lumMod val="50000"/>
                  </a:schemeClr>
                </a:solidFill>
                <a:latin typeface="+mj-ea"/>
                <a:ea typeface="+mj-ea"/>
                <a:cs typeface="Times New Roman" panose="02020603050405020304" pitchFamily="2" charset="0"/>
              </a:rPr>
              <a:t>4</a:t>
            </a:r>
            <a:r>
              <a:rPr altLang="en-US" b="1" dirty="0" sz="2000" lang="zh-CN">
                <a:solidFill>
                  <a:schemeClr val="tx1">
                    <a:lumMod val="50000"/>
                  </a:schemeClr>
                </a:solidFill>
                <a:latin typeface="+mj-ea"/>
                <a:ea typeface="+mj-ea"/>
                <a:cs typeface="Times New Roman" panose="02020603050405020304" pitchFamily="2" charset="0"/>
              </a:rPr>
              <a:t>）学生在上图的页面中。可以查看到课程介绍、教师团队、参考材料、课程评价、教学资源及课程章节等信息。单击“课程报名”按钮，即可完成课程添加。</a:t>
            </a:r>
            <a:endParaRPr altLang="en-US" baseline="0" b="1" cap="none" dirty="0" sz="2000" i="0" kumimoji="0" lang="zh-CN" normalizeH="0" strike="noStrike" u="none">
              <a:ln>
                <a:noFill/>
              </a:ln>
              <a:solidFill>
                <a:schemeClr val="tx1">
                  <a:lumMod val="50000"/>
                </a:schemeClr>
              </a:solidFill>
              <a:effectLst/>
              <a:latin typeface="+mj-ea"/>
              <a:ea typeface="+mj-ea"/>
            </a:endParaRPr>
          </a:p>
        </p:txBody>
      </p:sp>
      <p:sp>
        <p:nvSpPr>
          <p:cNvPr id="1048689" name="Rectangle 3"/>
          <p:cNvSpPr>
            <a:spLocks noChangeArrowheads="1"/>
          </p:cNvSpPr>
          <p:nvPr/>
        </p:nvSpPr>
        <p:spPr bwMode="auto">
          <a:xfrm>
            <a:off x="0" y="3162300"/>
            <a:ext cx="12192000" cy="0"/>
          </a:xfrm>
          <a:prstGeom prst="rect"/>
          <a:noFill/>
          <a:ln>
            <a:noFill/>
          </a:ln>
          <a:effectLst/>
        </p:spPr>
        <p:txBody>
          <a:bodyPr anchor="ctr" anchorCtr="0" bIns="45720" compatLnSpc="1" lIns="91440" numCol="1" rIns="91440" tIns="45720" vert="horz" wrap="none">
            <a:spAutoFit/>
          </a:bodyPr>
          <a:p>
            <a:endParaRPr altLang="en-US" lang="zh-CN"/>
          </a:p>
        </p:txBody>
      </p:sp>
      <p:pic>
        <p:nvPicPr>
          <p:cNvPr id="2097181" name="图片 5" descr="http://p.ananas.chaoxing.com/star3/origin/54bf5fc6e4b0f325656f0b73.jpg"/>
          <p:cNvPicPr>
            <a:picLocks/>
          </p:cNvPicPr>
          <p:nvPr/>
        </p:nvPicPr>
        <p:blipFill rotWithShape="1">
          <a:blip xmlns:r="http://schemas.openxmlformats.org/officeDocument/2006/relationships" r:embed="rId1"/>
          <a:srcRect l="5930" t="2868" r="6090" b="43977"/>
          <a:stretch>
            <a:fillRect/>
          </a:stretch>
        </p:blipFill>
        <p:spPr bwMode="auto">
          <a:xfrm>
            <a:off x="3066688" y="1838381"/>
            <a:ext cx="5785211" cy="3317819"/>
          </a:xfrm>
          <a:prstGeom prst="rect"/>
          <a:noFill/>
          <a:ln>
            <a:noFill/>
          </a:ln>
        </p:spPr>
      </p:pic>
      <p:sp>
        <p:nvSpPr>
          <p:cNvPr id="1048690" name="Rectangle 2"/>
          <p:cNvSpPr>
            <a:spLocks noChangeArrowheads="1"/>
          </p:cNvSpPr>
          <p:nvPr/>
        </p:nvSpPr>
        <p:spPr bwMode="auto">
          <a:xfrm>
            <a:off x="846717" y="709897"/>
            <a:ext cx="10187471" cy="1005839"/>
          </a:xfrm>
          <a:prstGeom prst="rect"/>
          <a:noFill/>
          <a:ln>
            <a:noFill/>
          </a:ln>
          <a:effectLst/>
        </p:spPr>
        <p:txBody>
          <a:bodyPr anchor="ctr" anchorCtr="0" bIns="45720" compatLnSpc="1" lIns="91440" numCol="1" rIns="91440" tIns="45720" vert="horz" wrap="square">
            <a:spAutoFit/>
          </a:bodyPr>
          <a:lstStyle>
            <a:lvl1pPr eaLnBrk="0" hangingPunct="0" rtl="0">
              <a:defRPr>
                <a:solidFill>
                  <a:schemeClr val="tx1"/>
                </a:solidFill>
                <a:latin typeface="Arial" panose="020B0604020202020204" pitchFamily="34" charset="0"/>
              </a:defRPr>
            </a:lvl1pPr>
            <a:lvl2pPr eaLnBrk="0" hangingPunct="0" rtl="0">
              <a:defRPr>
                <a:solidFill>
                  <a:schemeClr val="tx1"/>
                </a:solidFill>
                <a:latin typeface="Arial" panose="020B0604020202020204" pitchFamily="34" charset="0"/>
              </a:defRPr>
            </a:lvl2pPr>
            <a:lvl3pPr eaLnBrk="0" hangingPunct="0" rtl="0">
              <a:defRPr>
                <a:solidFill>
                  <a:schemeClr val="tx1"/>
                </a:solidFill>
                <a:latin typeface="Arial" panose="020B0604020202020204" pitchFamily="34" charset="0"/>
              </a:defRPr>
            </a:lvl3pPr>
            <a:lvl4pPr eaLnBrk="0" hangingPunct="0" rtl="0">
              <a:defRPr>
                <a:solidFill>
                  <a:schemeClr val="tx1"/>
                </a:solidFill>
                <a:latin typeface="Arial" panose="020B0604020202020204" pitchFamily="34" charset="0"/>
              </a:defRPr>
            </a:lvl4pPr>
            <a:lvl5pPr eaLnBrk="0" hangingPunct="0" rtl="0">
              <a:defRPr>
                <a:solidFill>
                  <a:schemeClr val="tx1"/>
                </a:solidFill>
                <a:latin typeface="Arial" panose="020B0604020202020204" pitchFamily="34" charset="0"/>
              </a:defRPr>
            </a:lvl5pPr>
            <a:lvl6pPr eaLnBrk="0" hangingPunct="0" rtl="0">
              <a:defRPr>
                <a:solidFill>
                  <a:schemeClr val="tx1"/>
                </a:solidFill>
                <a:latin typeface="Arial" panose="020B0604020202020204" pitchFamily="34" charset="0"/>
              </a:defRPr>
            </a:lvl6pPr>
            <a:lvl7pPr eaLnBrk="0" hangingPunct="0" rtl="0">
              <a:defRPr>
                <a:solidFill>
                  <a:schemeClr val="tx1"/>
                </a:solidFill>
                <a:latin typeface="Arial" panose="020B0604020202020204" pitchFamily="34" charset="0"/>
              </a:defRPr>
            </a:lvl7pPr>
            <a:lvl8pPr eaLnBrk="0" hangingPunct="0" rtl="0">
              <a:defRPr>
                <a:solidFill>
                  <a:schemeClr val="tx1"/>
                </a:solidFill>
                <a:latin typeface="Arial" panose="020B0604020202020204" pitchFamily="34" charset="0"/>
              </a:defRPr>
            </a:lvl8pPr>
            <a:lvl9pPr eaLnBrk="0" hangingPunct="0" rtl="0">
              <a:defRPr>
                <a:solidFill>
                  <a:schemeClr val="tx1"/>
                </a:solidFill>
                <a:latin typeface="Arial" panose="020B0604020202020204" pitchFamily="34" charset="0"/>
              </a:defRPr>
            </a:lvl9pPr>
          </a:lstStyle>
          <a:p>
            <a:pPr algn="l" defTabSz="914400" eaLnBrk="0" fontAlgn="base" hangingPunct="0" indent="0" latinLnBrk="0" lvl="0" marL="0" marR="0" rtl="0">
              <a:lnSpc>
                <a:spcPct val="150000"/>
              </a:lnSpc>
              <a:spcBef>
                <a:spcPct val="0"/>
              </a:spcBef>
              <a:spcAft>
                <a:spcPct val="0"/>
              </a:spcAft>
              <a:buClrTx/>
              <a:buSzTx/>
            </a:pPr>
            <a:r>
              <a:rPr altLang="en-US" b="1" dirty="0" sz="2000" lang="zh-CN">
                <a:solidFill>
                  <a:schemeClr val="tx1">
                    <a:lumMod val="50000"/>
                  </a:schemeClr>
                </a:solidFill>
                <a:latin typeface="+mj-ea"/>
                <a:ea typeface="+mj-ea"/>
                <a:cs typeface="Times New Roman" panose="02020603050405020304" pitchFamily="2" charset="0"/>
              </a:rPr>
              <a:t>（</a:t>
            </a:r>
            <a:r>
              <a:rPr altLang="zh-CN" b="1" dirty="0" sz="2000" lang="en-US">
                <a:solidFill>
                  <a:schemeClr val="tx1">
                    <a:lumMod val="50000"/>
                  </a:schemeClr>
                </a:solidFill>
                <a:latin typeface="+mj-ea"/>
                <a:ea typeface="+mj-ea"/>
                <a:cs typeface="Times New Roman" panose="02020603050405020304" pitchFamily="2" charset="0"/>
              </a:rPr>
              <a:t>3</a:t>
            </a:r>
            <a:r>
              <a:rPr altLang="en-US" b="1" dirty="0" sz="2000" lang="zh-CN">
                <a:solidFill>
                  <a:schemeClr val="tx1">
                    <a:lumMod val="50000"/>
                  </a:schemeClr>
                </a:solidFill>
                <a:latin typeface="+mj-ea"/>
                <a:ea typeface="+mj-ea"/>
                <a:cs typeface="Times New Roman" panose="02020603050405020304" pitchFamily="2" charset="0"/>
              </a:rPr>
              <a:t>）学生在上图所示的页面中，课根据左侧课程分类对所显示课程进行筛选。选择一门课程，点击课程封面，页面跳转至如下图：</a:t>
            </a:r>
            <a:endParaRPr altLang="en-US" baseline="0" b="1" cap="none" dirty="0" sz="2000" i="0" kumimoji="0" lang="zh-CN" normalizeH="0" strike="noStrike" u="none">
              <a:ln>
                <a:noFill/>
              </a:ln>
              <a:solidFill>
                <a:schemeClr val="tx1">
                  <a:lumMod val="50000"/>
                </a:schemeClr>
              </a:solidFill>
              <a:effectLst/>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91" name="文本框 1"/>
          <p:cNvSpPr txBox="1"/>
          <p:nvPr/>
        </p:nvSpPr>
        <p:spPr>
          <a:xfrm>
            <a:off x="661988" y="85375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6</a:t>
            </a:r>
            <a:r>
              <a:rPr altLang="en-US" b="1" dirty="0" sz="3200" lang="zh-CN">
                <a:solidFill>
                  <a:srgbClr val="FF0000"/>
                </a:solidFill>
                <a:latin typeface="微软雅黑" panose="020B0503020204020204" pitchFamily="2" charset="-122"/>
                <a:ea typeface="微软雅黑" panose="020B0503020204020204" pitchFamily="2" charset="-122"/>
              </a:rPr>
              <a:t>、进入学习空间，单击课堂</a:t>
            </a:r>
          </a:p>
        </p:txBody>
      </p:sp>
      <p:pic>
        <p:nvPicPr>
          <p:cNvPr id="2097182" name="图片 1"/>
          <p:cNvPicPr>
            <a:picLocks noChangeAspect="1"/>
          </p:cNvPicPr>
          <p:nvPr/>
        </p:nvPicPr>
        <p:blipFill>
          <a:blip xmlns:r="http://schemas.openxmlformats.org/officeDocument/2006/relationships" r:embed="rId1"/>
          <a:stretch>
            <a:fillRect/>
          </a:stretch>
        </p:blipFill>
        <p:spPr>
          <a:xfrm>
            <a:off x="2444115" y="1573657"/>
            <a:ext cx="7197725" cy="4861560"/>
          </a:xfrm>
          <a:prstGeom prst="rect"/>
          <a:ln>
            <a:solidFill>
              <a:schemeClr val="tx2">
                <a:lumMod val="60000"/>
                <a:lumOff val="40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92" name="文本框 1"/>
          <p:cNvSpPr txBox="1"/>
          <p:nvPr/>
        </p:nvSpPr>
        <p:spPr>
          <a:xfrm>
            <a:off x="441325" y="113188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7</a:t>
            </a:r>
            <a:r>
              <a:rPr altLang="en-US" b="1" dirty="0" sz="3200" lang="zh-CN">
                <a:solidFill>
                  <a:srgbClr val="FF0000"/>
                </a:solidFill>
                <a:latin typeface="微软雅黑" panose="020B0503020204020204" pitchFamily="2" charset="-122"/>
                <a:ea typeface="微软雅黑" panose="020B0503020204020204" pitchFamily="2" charset="-122"/>
              </a:rPr>
              <a:t>、单击章节，开始学习</a:t>
            </a:r>
          </a:p>
        </p:txBody>
      </p:sp>
      <p:pic>
        <p:nvPicPr>
          <p:cNvPr id="2097183" name="图片 1"/>
          <p:cNvPicPr>
            <a:picLocks noChangeAspect="1"/>
          </p:cNvPicPr>
          <p:nvPr/>
        </p:nvPicPr>
        <p:blipFill>
          <a:blip xmlns:r="http://schemas.openxmlformats.org/officeDocument/2006/relationships" r:embed="rId1"/>
          <a:stretch>
            <a:fillRect/>
          </a:stretch>
        </p:blipFill>
        <p:spPr>
          <a:xfrm>
            <a:off x="1824038" y="1989138"/>
            <a:ext cx="8636000" cy="4429125"/>
          </a:xfrm>
          <a:prstGeom prst="rect"/>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93" name="文本框 1"/>
          <p:cNvSpPr txBox="1"/>
          <p:nvPr/>
        </p:nvSpPr>
        <p:spPr>
          <a:xfrm>
            <a:off x="441325" y="113188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8</a:t>
            </a:r>
            <a:r>
              <a:rPr altLang="en-US" b="1" dirty="0" sz="3200" lang="zh-CN">
                <a:solidFill>
                  <a:srgbClr val="FF0000"/>
                </a:solidFill>
                <a:latin typeface="微软雅黑" panose="020B0503020204020204" pitchFamily="2" charset="-122"/>
                <a:ea typeface="微软雅黑" panose="020B0503020204020204" pitchFamily="2" charset="-122"/>
              </a:rPr>
              <a:t>、完成每个页面的视频和作业任务点</a:t>
            </a:r>
          </a:p>
        </p:txBody>
      </p:sp>
      <p:pic>
        <p:nvPicPr>
          <p:cNvPr id="2097184" name="图片 1"/>
          <p:cNvPicPr>
            <a:picLocks noChangeAspect="1"/>
          </p:cNvPicPr>
          <p:nvPr/>
        </p:nvPicPr>
        <p:blipFill>
          <a:blip xmlns:r="http://schemas.openxmlformats.org/officeDocument/2006/relationships" r:embed="rId1"/>
          <a:stretch>
            <a:fillRect/>
          </a:stretch>
        </p:blipFill>
        <p:spPr>
          <a:xfrm>
            <a:off x="998538" y="2120900"/>
            <a:ext cx="4600575" cy="4524375"/>
          </a:xfrm>
          <a:prstGeom prst="rect"/>
          <a:noFill/>
          <a:ln w="9525">
            <a:solidFill>
              <a:schemeClr val="tx2">
                <a:lumMod val="60000"/>
                <a:lumOff val="40000"/>
              </a:schemeClr>
            </a:solidFill>
          </a:ln>
        </p:spPr>
      </p:pic>
      <p:pic>
        <p:nvPicPr>
          <p:cNvPr id="2097185" name="图片 2"/>
          <p:cNvPicPr>
            <a:picLocks noChangeAspect="1"/>
          </p:cNvPicPr>
          <p:nvPr/>
        </p:nvPicPr>
        <p:blipFill>
          <a:blip xmlns:r="http://schemas.openxmlformats.org/officeDocument/2006/relationships" r:embed="rId2"/>
          <a:stretch>
            <a:fillRect/>
          </a:stretch>
        </p:blipFill>
        <p:spPr>
          <a:xfrm>
            <a:off x="6076950" y="2055813"/>
            <a:ext cx="4879975" cy="4589462"/>
          </a:xfrm>
          <a:prstGeom prst="rect"/>
          <a:noFill/>
          <a:ln w="9525">
            <a:solidFill>
              <a:schemeClr val="tx2">
                <a:lumMod val="60000"/>
                <a:lumOff val="40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pic>
        <p:nvPicPr>
          <p:cNvPr id="2097186" name="图片 4"/>
          <p:cNvPicPr>
            <a:picLocks noChangeAspect="1"/>
          </p:cNvPicPr>
          <p:nvPr/>
        </p:nvPicPr>
        <p:blipFill>
          <a:blip xmlns:r="http://schemas.openxmlformats.org/officeDocument/2006/relationships" r:embed="rId1"/>
          <a:stretch>
            <a:fillRect/>
          </a:stretch>
        </p:blipFill>
        <p:spPr>
          <a:xfrm>
            <a:off x="314960" y="66675"/>
            <a:ext cx="11426825" cy="6724650"/>
          </a:xfrm>
          <a:prstGeom prst="rect"/>
          <a:ln>
            <a:solidFill>
              <a:schemeClr val="tx2">
                <a:lumMod val="60000"/>
                <a:lumOff val="40000"/>
              </a:schemeClr>
            </a:solidFill>
          </a:ln>
        </p:spPr>
      </p:pic>
      <p:sp>
        <p:nvSpPr>
          <p:cNvPr id="1048694" name="梯形 7"/>
          <p:cNvSpPr/>
          <p:nvPr/>
        </p:nvSpPr>
        <p:spPr>
          <a:xfrm rot="10800000">
            <a:off x="8083019" y="4501944"/>
            <a:ext cx="1363130" cy="1375825"/>
          </a:xfrm>
          <a:prstGeom prst="trapezoid">
            <a:avLst>
              <a:gd name="adj" fmla="val 36290"/>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0" lang="zh-CN" noProof="0" normalizeH="0" spc="0" strike="noStrike" u="none">
              <a:ln>
                <a:noFill/>
              </a:ln>
              <a:solidFill>
                <a:prstClr val="white"/>
              </a:solidFill>
              <a:effectLst/>
              <a:uLnTx/>
              <a:uFillTx/>
            </a:endParaRPr>
          </a:p>
        </p:txBody>
      </p:sp>
      <p:sp>
        <p:nvSpPr>
          <p:cNvPr id="1048695" name="圆角矩形 2"/>
          <p:cNvSpPr/>
          <p:nvPr/>
        </p:nvSpPr>
        <p:spPr>
          <a:xfrm>
            <a:off x="5077323" y="6160207"/>
            <a:ext cx="895000" cy="291986"/>
          </a:xfrm>
          <a:prstGeom prst="roundRect">
            <a:avLst>
              <a:gd name="adj" fmla="val 7419"/>
            </a:avLst>
          </a:prstGeom>
          <a:noFill/>
          <a:ln w="381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0" lang="zh-CN" noProof="0" normalizeH="0" spc="0" strike="noStrike" u="none">
              <a:ln>
                <a:noFill/>
              </a:ln>
              <a:solidFill>
                <a:prstClr val="white"/>
              </a:solidFill>
              <a:effectLst/>
              <a:uLnTx/>
              <a:uFillTx/>
            </a:endParaRPr>
          </a:p>
        </p:txBody>
      </p:sp>
      <p:sp>
        <p:nvSpPr>
          <p:cNvPr id="1048696" name="圆角矩形 3"/>
          <p:cNvSpPr/>
          <p:nvPr/>
        </p:nvSpPr>
        <p:spPr>
          <a:xfrm>
            <a:off x="11375296" y="626470"/>
            <a:ext cx="366570" cy="284052"/>
          </a:xfrm>
          <a:prstGeom prst="roundRect">
            <a:avLst>
              <a:gd name="adj" fmla="val 7419"/>
            </a:avLst>
          </a:prstGeom>
          <a:noFill/>
          <a:ln w="381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0" lang="zh-CN" noProof="0" normalizeH="0" spc="0" strike="noStrike" u="none">
              <a:ln>
                <a:noFill/>
              </a:ln>
              <a:solidFill>
                <a:prstClr val="white"/>
              </a:solidFill>
              <a:effectLst/>
              <a:uLnTx/>
              <a:uFillTx/>
            </a:endParaRPr>
          </a:p>
        </p:txBody>
      </p:sp>
      <p:pic>
        <p:nvPicPr>
          <p:cNvPr id="2097187" name="图片 6"/>
          <p:cNvPicPr>
            <a:picLocks noChangeAspect="1"/>
          </p:cNvPicPr>
          <p:nvPr/>
        </p:nvPicPr>
        <p:blipFill>
          <a:blip xmlns:r="http://schemas.openxmlformats.org/officeDocument/2006/relationships" r:embed="rId2" cstate="print"/>
          <a:srcRect/>
          <a:stretch>
            <a:fillRect/>
          </a:stretch>
        </p:blipFill>
        <p:spPr bwMode="auto">
          <a:xfrm>
            <a:off x="7922744" y="2995995"/>
            <a:ext cx="1683679" cy="1685266"/>
          </a:xfrm>
          <a:prstGeom prst="rect"/>
          <a:noFill/>
          <a:ln>
            <a:noFill/>
          </a:ln>
        </p:spPr>
      </p:pic>
      <p:sp>
        <p:nvSpPr>
          <p:cNvPr id="1048697" name="矩形 1"/>
          <p:cNvSpPr/>
          <p:nvPr/>
        </p:nvSpPr>
        <p:spPr>
          <a:xfrm>
            <a:off x="1051367" y="3819092"/>
            <a:ext cx="3942080" cy="510540"/>
          </a:xfrm>
          <a:prstGeom prst="rect"/>
          <a:solidFill>
            <a:schemeClr val="tx2"/>
          </a:solidFill>
        </p:spPr>
        <p:txBody>
          <a:bodyPr wrap="none">
            <a:spAutoFit/>
          </a:bodyPr>
          <a:p>
            <a:pPr algn="just" defTabSz="914400" eaLnBrk="1" fontAlgn="auto" hangingPunct="1" indent="0" latinLnBrk="0" lvl="0" marL="0" marR="0">
              <a:lnSpc>
                <a:spcPct val="130000"/>
              </a:lnSpc>
              <a:spcBef>
                <a:spcPts val="0"/>
              </a:spcBef>
              <a:spcAft>
                <a:spcPts val="0"/>
              </a:spcAft>
              <a:buClrTx/>
              <a:buSzTx/>
              <a:buFontTx/>
              <a:buNone/>
            </a:pPr>
            <a:r>
              <a:rPr altLang="en-US" baseline="0" b="1" cap="none" dirty="0" sz="2800" i="0" kern="0" kumimoji="0" lang="zh-CN"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问题</a:t>
            </a:r>
            <a:r>
              <a:rPr altLang="zh-CN" baseline="0" b="1" cap="none" dirty="0" sz="2800" i="0" kern="0" kumimoji="0" lang="en-US"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1</a:t>
            </a:r>
            <a:r>
              <a:rPr altLang="en-US" baseline="0" b="1" cap="none" dirty="0" sz="2800" i="0" kern="0" kumimoji="0" lang="zh-CN"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：视频无法播放？</a:t>
            </a:r>
          </a:p>
        </p:txBody>
      </p:sp>
      <p:sp>
        <p:nvSpPr>
          <p:cNvPr id="1048698" name="矩形 8"/>
          <p:cNvSpPr/>
          <p:nvPr/>
        </p:nvSpPr>
        <p:spPr>
          <a:xfrm>
            <a:off x="1051865" y="4617343"/>
            <a:ext cx="5008881" cy="510540"/>
          </a:xfrm>
          <a:prstGeom prst="rect"/>
          <a:solidFill>
            <a:schemeClr val="tx1"/>
          </a:solidFill>
        </p:spPr>
        <p:txBody>
          <a:bodyPr wrap="none">
            <a:spAutoFit/>
          </a:bodyPr>
          <a:p>
            <a:pPr algn="just" defTabSz="914400" eaLnBrk="1" fontAlgn="auto" hangingPunct="1" indent="0" latinLnBrk="0" lvl="0" marL="0" marR="0">
              <a:lnSpc>
                <a:spcPct val="130000"/>
              </a:lnSpc>
              <a:spcBef>
                <a:spcPts val="0"/>
              </a:spcBef>
              <a:spcAft>
                <a:spcPts val="0"/>
              </a:spcAft>
              <a:buClrTx/>
              <a:buSzTx/>
              <a:buFontTx/>
              <a:buNone/>
            </a:pPr>
            <a:r>
              <a:rPr altLang="en-US" baseline="0" b="1" cap="none" dirty="0" sz="2800" i="0" kern="0" kumimoji="0" lang="zh-CN"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问题</a:t>
            </a:r>
            <a:r>
              <a:rPr altLang="zh-CN" baseline="0" b="1" cap="none" dirty="0" sz="2800" i="0" kern="0" kumimoji="0" lang="en-US"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2</a:t>
            </a:r>
            <a:r>
              <a:rPr altLang="en-US" baseline="0" b="1" cap="none" dirty="0" sz="2800" i="0" kern="0" kumimoji="0" lang="zh-CN"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rPr>
              <a:t>：视频无法播放下一集？</a:t>
            </a:r>
            <a:endParaRPr altLang="zh-CN" baseline="0" b="1" cap="none" dirty="0" sz="2800" i="0" kern="0" kumimoji="0" lang="en-US" noProof="0" normalizeH="0" spc="0" strike="noStrike" u="none">
              <a:ln>
                <a:noFill/>
              </a:ln>
              <a:solidFill>
                <a:srgbClr val="FFFF00"/>
              </a:solidFill>
              <a:effectLst/>
              <a:uLnTx/>
              <a:uFillTx/>
              <a:latin typeface="方正喵呜体" panose="02010600010101010101" pitchFamily="2" charset="-122"/>
              <a:ea typeface="方正喵呜体" panose="02010600010101010101" pitchFamily="2" charset="-122"/>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697"/>
                                        </p:tgtEl>
                                        <p:attrNameLst>
                                          <p:attrName>style.visibility</p:attrName>
                                        </p:attrNameLst>
                                      </p:cBhvr>
                                      <p:to>
                                        <p:strVal val="visible"/>
                                      </p:to>
                                    </p:set>
                                    <p:animEffect transition="in" filter="fade">
                                      <p:cBhvr>
                                        <p:cTn dur="500" id="7"/>
                                        <p:tgtEl>
                                          <p:spTgt spid="104869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95"/>
                                        </p:tgtEl>
                                        <p:attrNameLst>
                                          <p:attrName>style.visibility</p:attrName>
                                        </p:attrNameLst>
                                      </p:cBhvr>
                                      <p:to>
                                        <p:strVal val="visible"/>
                                      </p:to>
                                    </p:set>
                                    <p:anim calcmode="lin" valueType="num">
                                      <p:cBhvr>
                                        <p:cTn dur="250" fill="hold" id="12"/>
                                        <p:tgtEl>
                                          <p:spTgt spid="1048695"/>
                                        </p:tgtEl>
                                        <p:attrNameLst>
                                          <p:attrName>ppt_w</p:attrName>
                                        </p:attrNameLst>
                                      </p:cBhvr>
                                      <p:tavLst>
                                        <p:tav tm="0">
                                          <p:val>
                                            <p:fltVal val="0.0"/>
                                          </p:val>
                                        </p:tav>
                                        <p:tav tm="100000">
                                          <p:val>
                                            <p:strVal val="#ppt_w"/>
                                          </p:val>
                                        </p:tav>
                                      </p:tavLst>
                                    </p:anim>
                                    <p:anim calcmode="lin" valueType="num">
                                      <p:cBhvr>
                                        <p:cTn dur="250" fill="hold" id="13"/>
                                        <p:tgtEl>
                                          <p:spTgt spid="1048695"/>
                                        </p:tgtEl>
                                        <p:attrNameLst>
                                          <p:attrName>ppt_h</p:attrName>
                                        </p:attrNameLst>
                                      </p:cBhvr>
                                      <p:tavLst>
                                        <p:tav tm="0">
                                          <p:val>
                                            <p:fltVal val="0.0"/>
                                          </p:val>
                                        </p:tav>
                                        <p:tav tm="100000">
                                          <p:val>
                                            <p:strVal val="#ppt_h"/>
                                          </p:val>
                                        </p:tav>
                                      </p:tavLst>
                                    </p:anim>
                                    <p:animEffect transition="in" filter="fade">
                                      <p:cBhvr>
                                        <p:cTn dur="250" id="14"/>
                                        <p:tgtEl>
                                          <p:spTgt spid="104869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1048698"/>
                                        </p:tgtEl>
                                        <p:attrNameLst>
                                          <p:attrName>style.visibility</p:attrName>
                                        </p:attrNameLst>
                                      </p:cBhvr>
                                      <p:to>
                                        <p:strVal val="visible"/>
                                      </p:to>
                                    </p:set>
                                    <p:animEffect transition="in" filter="fade">
                                      <p:cBhvr>
                                        <p:cTn dur="500" id="19"/>
                                        <p:tgtEl>
                                          <p:spTgt spid="1048698"/>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53" presetSubtype="16">
                                  <p:stCondLst>
                                    <p:cond delay="0"/>
                                  </p:stCondLst>
                                  <p:childTnLst>
                                    <p:set>
                                      <p:cBhvr>
                                        <p:cTn dur="1" fill="hold" id="23">
                                          <p:stCondLst>
                                            <p:cond delay="0"/>
                                          </p:stCondLst>
                                        </p:cTn>
                                        <p:tgtEl>
                                          <p:spTgt spid="1048696"/>
                                        </p:tgtEl>
                                        <p:attrNameLst>
                                          <p:attrName>style.visibility</p:attrName>
                                        </p:attrNameLst>
                                      </p:cBhvr>
                                      <p:to>
                                        <p:strVal val="visible"/>
                                      </p:to>
                                    </p:set>
                                    <p:anim calcmode="lin" valueType="num">
                                      <p:cBhvr>
                                        <p:cTn dur="250" fill="hold" id="24"/>
                                        <p:tgtEl>
                                          <p:spTgt spid="1048696"/>
                                        </p:tgtEl>
                                        <p:attrNameLst>
                                          <p:attrName>ppt_w</p:attrName>
                                        </p:attrNameLst>
                                      </p:cBhvr>
                                      <p:tavLst>
                                        <p:tav tm="0">
                                          <p:val>
                                            <p:fltVal val="0.0"/>
                                          </p:val>
                                        </p:tav>
                                        <p:tav tm="100000">
                                          <p:val>
                                            <p:strVal val="#ppt_w"/>
                                          </p:val>
                                        </p:tav>
                                      </p:tavLst>
                                    </p:anim>
                                    <p:anim calcmode="lin" valueType="num">
                                      <p:cBhvr>
                                        <p:cTn dur="250" fill="hold" id="25"/>
                                        <p:tgtEl>
                                          <p:spTgt spid="1048696"/>
                                        </p:tgtEl>
                                        <p:attrNameLst>
                                          <p:attrName>ppt_h</p:attrName>
                                        </p:attrNameLst>
                                      </p:cBhvr>
                                      <p:tavLst>
                                        <p:tav tm="0">
                                          <p:val>
                                            <p:fltVal val="0.0"/>
                                          </p:val>
                                        </p:tav>
                                        <p:tav tm="100000">
                                          <p:val>
                                            <p:strVal val="#ppt_h"/>
                                          </p:val>
                                        </p:tav>
                                      </p:tavLst>
                                    </p:anim>
                                    <p:animEffect transition="in" filter="fade">
                                      <p:cBhvr>
                                        <p:cTn dur="250" id="26"/>
                                        <p:tgtEl>
                                          <p:spTgt spid="1048696"/>
                                        </p:tgtEl>
                                      </p:cBhvr>
                                    </p:animEffect>
                                  </p:childTnLst>
                                </p:cTn>
                              </p:par>
                            </p:childTnLst>
                          </p:cTn>
                        </p:par>
                        <p:par>
                          <p:cTn fill="hold" id="27">
                            <p:stCondLst>
                              <p:cond delay="500"/>
                            </p:stCondLst>
                            <p:childTnLst>
                              <p:par>
                                <p:cTn fill="hold" id="28" nodeType="afterEffect" presetClass="entr" presetID="22" presetSubtype="4">
                                  <p:stCondLst>
                                    <p:cond delay="0"/>
                                  </p:stCondLst>
                                  <p:childTnLst>
                                    <p:set>
                                      <p:cBhvr>
                                        <p:cTn dur="1" fill="hold" id="29">
                                          <p:stCondLst>
                                            <p:cond delay="0"/>
                                          </p:stCondLst>
                                        </p:cTn>
                                        <p:tgtEl>
                                          <p:spTgt spid="1048694"/>
                                        </p:tgtEl>
                                        <p:attrNameLst>
                                          <p:attrName>style.visibility</p:attrName>
                                        </p:attrNameLst>
                                      </p:cBhvr>
                                      <p:to>
                                        <p:strVal val="visible"/>
                                      </p:to>
                                    </p:set>
                                    <p:animEffect transition="in" filter="wipe(down)">
                                      <p:cBhvr>
                                        <p:cTn dur="500" id="30"/>
                                        <p:tgtEl>
                                          <p:spTgt spid="1048694"/>
                                        </p:tgtEl>
                                      </p:cBhvr>
                                    </p:animEffect>
                                  </p:childTnLst>
                                </p:cTn>
                              </p:par>
                            </p:childTnLst>
                          </p:cTn>
                        </p:par>
                        <p:par>
                          <p:cTn fill="hold" id="31">
                            <p:stCondLst>
                              <p:cond delay="1000"/>
                            </p:stCondLst>
                            <p:childTnLst>
                              <p:par>
                                <p:cTn fill="hold" id="32" nodeType="afterEffect" presetClass="entr" presetID="10" presetSubtype="0">
                                  <p:stCondLst>
                                    <p:cond delay="0"/>
                                  </p:stCondLst>
                                  <p:childTnLst>
                                    <p:set>
                                      <p:cBhvr>
                                        <p:cTn dur="1" fill="hold" id="33">
                                          <p:stCondLst>
                                            <p:cond delay="0"/>
                                          </p:stCondLst>
                                        </p:cTn>
                                        <p:tgtEl>
                                          <p:spTgt spid="2097187"/>
                                        </p:tgtEl>
                                        <p:attrNameLst>
                                          <p:attrName>style.visibility</p:attrName>
                                        </p:attrNameLst>
                                      </p:cBhvr>
                                      <p:to>
                                        <p:strVal val="visible"/>
                                      </p:to>
                                    </p:set>
                                    <p:animEffect transition="in" filter="fade">
                                      <p:cBhvr>
                                        <p:cTn dur="500" id="34"/>
                                        <p:tgtEl>
                                          <p:spTgt spid="209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bldLvl="0" animBg="1"/>
      <p:bldP spid="1048696" grpId="0" bldLvl="0" animBg="1"/>
      <p:bldP spid="1048697" grpId="0" bldLvl="0" animBg="1"/>
      <p:bldP spid="104869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88" name="Picture 3"/>
          <p:cNvPicPr>
            <a:picLocks noChangeAspect="1" noChangeArrowheads="1"/>
          </p:cNvPicPr>
          <p:nvPr/>
        </p:nvPicPr>
        <p:blipFill>
          <a:blip xmlns:r="http://schemas.openxmlformats.org/officeDocument/2006/relationships" r:embed="rId1"/>
          <a:srcRect/>
          <a:stretch>
            <a:fillRect/>
          </a:stretch>
        </p:blipFill>
        <p:spPr bwMode="auto">
          <a:xfrm>
            <a:off x="2314576" y="920354"/>
            <a:ext cx="6937772" cy="5093494"/>
          </a:xfrm>
          <a:prstGeom prst="rect"/>
          <a:noFill/>
          <a:ln>
            <a:noFill/>
          </a:ln>
        </p:spPr>
      </p:pic>
      <p:sp>
        <p:nvSpPr>
          <p:cNvPr id="1048699" name="AutoShape 206"/>
          <p:cNvSpPr>
            <a:spLocks noChangeArrowheads="1"/>
          </p:cNvSpPr>
          <p:nvPr/>
        </p:nvSpPr>
        <p:spPr bwMode="auto">
          <a:xfrm>
            <a:off x="9252347" y="3378994"/>
            <a:ext cx="1000125" cy="365522"/>
          </a:xfrm>
          <a:prstGeom prst="wedgeRoundRectCallout">
            <a:avLst>
              <a:gd name="adj1" fmla="val -108574"/>
              <a:gd name="adj2" fmla="val 143481"/>
              <a:gd name="adj3" fmla="val 16667"/>
            </a:avLst>
          </a:prstGeom>
          <a:solidFill>
            <a:srgbClr val="006A6A"/>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indent="-285750" marL="7429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indent="-228600" marL="11430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indent="-228600" marL="16002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indent="-228600" marL="20574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eaLnBrk="0" fontAlgn="base" hangingPunct="0" indent="-228600" marL="25146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eaLnBrk="0" fontAlgn="base" hangingPunct="0" indent="-228600" marL="29718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eaLnBrk="0" fontAlgn="base" hangingPunct="0" indent="-228600" marL="34290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eaLnBrk="0" fontAlgn="base" hangingPunct="0" indent="-228600" marL="38862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altLang="en-US" b="1" sz="1800" lang="zh-CN">
                <a:solidFill>
                  <a:srgbClr val="EEECE1"/>
                </a:solidFill>
                <a:latin typeface="楷体" panose="02010609060101010101" pitchFamily="1" charset="-122"/>
                <a:ea typeface="楷体" panose="02010609060101010101" pitchFamily="1" charset="-122"/>
              </a:rPr>
              <a:t>作业题</a:t>
            </a:r>
            <a:endParaRPr altLang="en-US" sz="1800" lang="zh-CN">
              <a:solidFill>
                <a:prstClr val="black"/>
              </a:solidFill>
              <a:latin typeface="楷体" panose="02010609060101010101" pitchFamily="1" charset="-122"/>
              <a:ea typeface="楷体" panose="02010609060101010101" pitchFamily="1" charset="-122"/>
            </a:endParaRPr>
          </a:p>
        </p:txBody>
      </p:sp>
      <p:sp>
        <p:nvSpPr>
          <p:cNvPr id="1048700" name="AutoShape 206"/>
          <p:cNvSpPr>
            <a:spLocks noChangeArrowheads="1"/>
          </p:cNvSpPr>
          <p:nvPr/>
        </p:nvSpPr>
        <p:spPr bwMode="auto">
          <a:xfrm>
            <a:off x="1932385" y="5092303"/>
            <a:ext cx="1272778" cy="366713"/>
          </a:xfrm>
          <a:prstGeom prst="wedgeRoundRectCallout">
            <a:avLst>
              <a:gd name="adj1" fmla="val 180560"/>
              <a:gd name="adj2" fmla="val 106120"/>
              <a:gd name="adj3" fmla="val 16667"/>
            </a:avLst>
          </a:prstGeom>
          <a:solidFill>
            <a:srgbClr val="FF0000"/>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indent="-285750" marL="7429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indent="-228600" marL="11430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indent="-228600" marL="16002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indent="-228600" marL="20574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eaLnBrk="0" fontAlgn="base" hangingPunct="0" indent="-228600" marL="25146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eaLnBrk="0" fontAlgn="base" hangingPunct="0" indent="-228600" marL="29718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eaLnBrk="0" fontAlgn="base" hangingPunct="0" indent="-228600" marL="34290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eaLnBrk="0" fontAlgn="base" hangingPunct="0" indent="-228600" marL="38862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altLang="en-US" b="1" sz="1800" lang="zh-CN">
                <a:solidFill>
                  <a:srgbClr val="EEECE1"/>
                </a:solidFill>
                <a:latin typeface="楷体" panose="02010609060101010101" pitchFamily="1" charset="-122"/>
                <a:ea typeface="楷体" panose="02010609060101010101" pitchFamily="1" charset="-122"/>
              </a:rPr>
              <a:t>提交作业</a:t>
            </a:r>
          </a:p>
        </p:txBody>
      </p:sp>
      <p:sp>
        <p:nvSpPr>
          <p:cNvPr id="1048701" name="AutoShape 206"/>
          <p:cNvSpPr>
            <a:spLocks noChangeArrowheads="1"/>
          </p:cNvSpPr>
          <p:nvPr/>
        </p:nvSpPr>
        <p:spPr bwMode="auto">
          <a:xfrm>
            <a:off x="6769735" y="5092065"/>
            <a:ext cx="1478915" cy="367030"/>
          </a:xfrm>
          <a:prstGeom prst="wedgeRoundRectCallout">
            <a:avLst>
              <a:gd name="adj1" fmla="val -100657"/>
              <a:gd name="adj2" fmla="val 101815"/>
              <a:gd name="adj3" fmla="val 16667"/>
            </a:avLst>
          </a:prstGeom>
          <a:solidFill>
            <a:srgbClr val="00B050"/>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indent="-285750" marL="7429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indent="-228600" marL="11430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indent="-228600" marL="16002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indent="-228600" marL="20574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eaLnBrk="0" fontAlgn="base" hangingPunct="0" indent="-228600" marL="25146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eaLnBrk="0" fontAlgn="base" hangingPunct="0" indent="-228600" marL="29718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eaLnBrk="0" fontAlgn="base" hangingPunct="0" indent="-228600" marL="34290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eaLnBrk="0" fontAlgn="base" hangingPunct="0" indent="-228600" marL="38862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altLang="en-US" b="1" sz="1800" lang="zh-CN">
                <a:solidFill>
                  <a:srgbClr val="EEECE1"/>
                </a:solidFill>
                <a:latin typeface="楷体" panose="02010609060101010101" pitchFamily="1" charset="-122"/>
                <a:ea typeface="楷体" panose="02010609060101010101" pitchFamily="1" charset="-122"/>
              </a:rPr>
              <a:t>保存作业</a:t>
            </a:r>
            <a:endParaRPr altLang="en-US" sz="1800" lang="zh-CN">
              <a:solidFill>
                <a:prstClr val="black"/>
              </a:solidFill>
              <a:latin typeface="楷体" panose="02010609060101010101" pitchFamily="1" charset="-122"/>
              <a:ea typeface="楷体" panose="02010609060101010101" pitchFamily="1" charset="-122"/>
            </a:endParaRPr>
          </a:p>
        </p:txBody>
      </p:sp>
      <p:sp>
        <p:nvSpPr>
          <p:cNvPr id="1048702" name="AutoShape 206"/>
          <p:cNvSpPr>
            <a:spLocks noChangeArrowheads="1"/>
          </p:cNvSpPr>
          <p:nvPr/>
        </p:nvSpPr>
        <p:spPr bwMode="auto">
          <a:xfrm>
            <a:off x="1677591" y="2928938"/>
            <a:ext cx="891778" cy="365522"/>
          </a:xfrm>
          <a:prstGeom prst="wedgeRoundRectCallout">
            <a:avLst>
              <a:gd name="adj1" fmla="val 125903"/>
              <a:gd name="adj2" fmla="val 169009"/>
              <a:gd name="adj3" fmla="val 16667"/>
            </a:avLst>
          </a:prstGeom>
          <a:solidFill>
            <a:srgbClr val="006A6A"/>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indent="-285750" marL="7429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indent="-228600" marL="11430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indent="-228600" marL="16002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indent="-228600" marL="20574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eaLnBrk="0" fontAlgn="base" hangingPunct="0" indent="-228600" marL="25146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eaLnBrk="0" fontAlgn="base" hangingPunct="0" indent="-228600" marL="29718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eaLnBrk="0" fontAlgn="base" hangingPunct="0" indent="-228600" marL="34290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eaLnBrk="0" fontAlgn="base" hangingPunct="0" indent="-228600" marL="38862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altLang="en-US" b="1" sz="1800" lang="zh-CN">
                <a:solidFill>
                  <a:srgbClr val="EEECE1"/>
                </a:solidFill>
                <a:latin typeface="楷体" panose="02010609060101010101" pitchFamily="1" charset="-122"/>
                <a:ea typeface="楷体" panose="02010609060101010101" pitchFamily="1" charset="-122"/>
              </a:rPr>
              <a:t>选择项</a:t>
            </a:r>
            <a:endParaRPr altLang="en-US" sz="1800" lang="zh-CN">
              <a:solidFill>
                <a:prstClr val="black"/>
              </a:solidFill>
              <a:latin typeface="楷体" panose="02010609060101010101" pitchFamily="1" charset="-122"/>
              <a:ea typeface="楷体" panose="02010609060101010101" pitchFamily="1" charset="-122"/>
            </a:endParaRPr>
          </a:p>
        </p:txBody>
      </p:sp>
      <p:sp>
        <p:nvSpPr>
          <p:cNvPr id="1048703" name="MH_SubTitle_1"/>
          <p:cNvSpPr>
            <a:spLocks noChangeArrowheads="1"/>
          </p:cNvSpPr>
          <p:nvPr/>
        </p:nvSpPr>
        <p:spPr bwMode="auto">
          <a:xfrm>
            <a:off x="1524000" y="1441848"/>
            <a:ext cx="9144000" cy="754856"/>
          </a:xfrm>
          <a:prstGeom prst="rect"/>
          <a:solidFill>
            <a:srgbClr val="006A6A"/>
          </a:solidFill>
          <a:ln>
            <a:noFill/>
          </a:ln>
        </p:spPr>
        <p:txBody>
          <a:bodyPr anchor="ct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indent="-285750" marL="7429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indent="-228600" marL="11430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indent="-228600" marL="16002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indent="-228600" marL="20574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eaLnBrk="0" fontAlgn="base" hangingPunct="0" indent="-228600" marL="25146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eaLnBrk="0" fontAlgn="base" hangingPunct="0" indent="-228600" marL="29718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eaLnBrk="0" fontAlgn="base" hangingPunct="0" indent="-228600" marL="34290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eaLnBrk="0" fontAlgn="base" hangingPunct="0" indent="-228600" marL="388620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 typeface="Arial" panose="020B0604020202020204" pitchFamily="34" charset="0"/>
              <a:buNone/>
            </a:pPr>
            <a:r>
              <a:rPr altLang="en-US" sz="2400" lang="zh-CN">
                <a:solidFill>
                  <a:prstClr val="white"/>
                </a:solidFill>
                <a:latin typeface="楷体" panose="02010609060101010101" pitchFamily="1" charset="-122"/>
                <a:ea typeface="楷体" panose="02010609060101010101" pitchFamily="1" charset="-122"/>
              </a:rPr>
              <a:t>确认试题全部完成，再提交，一旦提交就无法更改。</a:t>
            </a:r>
            <a:endParaRPr altLang="zh-CN" sz="2400" lang="en-US">
              <a:solidFill>
                <a:prstClr val="white"/>
              </a:solidFill>
              <a:latin typeface="楷体" panose="02010609060101010101" pitchFamily="1" charset="-122"/>
              <a:ea typeface="楷体" panose="02010609060101010101" pitchFamily="1" charset="-122"/>
            </a:endParaRPr>
          </a:p>
          <a:p>
            <a:pPr fontAlgn="base">
              <a:spcBef>
                <a:spcPct val="0"/>
              </a:spcBef>
              <a:spcAft>
                <a:spcPct val="0"/>
              </a:spcAft>
              <a:buFont typeface="Arial" panose="020B0604020202020204" pitchFamily="34" charset="0"/>
              <a:buNone/>
            </a:pPr>
            <a:r>
              <a:rPr altLang="en-US" sz="2400" lang="zh-CN">
                <a:solidFill>
                  <a:prstClr val="white"/>
                </a:solidFill>
                <a:latin typeface="楷体" panose="02010609060101010101" pitchFamily="1" charset="-122"/>
                <a:ea typeface="楷体" panose="02010609060101010101" pitchFamily="1" charset="-122"/>
              </a:rPr>
              <a:t>只保存不提交的话，是没有作业成绩的。</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597" name="矩形 3"/>
          <p:cNvSpPr/>
          <p:nvPr/>
        </p:nvSpPr>
        <p:spPr>
          <a:xfrm>
            <a:off x="1169376" y="1114253"/>
            <a:ext cx="9425355" cy="3926841"/>
          </a:xfrm>
          <a:prstGeom prst="rect"/>
        </p:spPr>
        <p:txBody>
          <a:bodyPr wrap="square">
            <a:spAutoFit/>
          </a:bodyPr>
          <a:p>
            <a:r>
              <a:rPr altLang="zh-CN" b="1" dirty="0" sz="3200" lang="zh-CN">
                <a:solidFill>
                  <a:srgbClr val="FD5013"/>
                </a:solidFill>
                <a:latin typeface="黑体" panose="02010609060101010101" pitchFamily="49" charset="-122"/>
                <a:ea typeface="黑体" panose="02010609060101010101" pitchFamily="49" charset="-122"/>
              </a:rPr>
              <a:t>目标定位</a:t>
            </a:r>
            <a:endParaRPr altLang="zh-CN" dirty="0" sz="3200" lang="zh-CN">
              <a:solidFill>
                <a:srgbClr val="FD5013"/>
              </a:solidFill>
              <a:latin typeface="黑体" panose="02010609060101010101" pitchFamily="49" charset="-122"/>
              <a:ea typeface="黑体" panose="02010609060101010101" pitchFamily="49" charset="-122"/>
            </a:endParaRPr>
          </a:p>
          <a:p>
            <a:r>
              <a:rPr altLang="zh-CN" dirty="0" sz="2800" lang="en-US">
                <a:solidFill>
                  <a:srgbClr val="FD5013"/>
                </a:solidFill>
                <a:latin typeface="黑体" panose="02010609060101010101" pitchFamily="49" charset="-122"/>
                <a:ea typeface="黑体" panose="02010609060101010101" pitchFamily="49" charset="-122"/>
              </a:rPr>
              <a:t>   </a:t>
            </a:r>
          </a:p>
          <a:p>
            <a:r>
              <a:rPr altLang="zh-CN" sz="2800" lang="en-US">
                <a:solidFill>
                  <a:srgbClr val="FD5013"/>
                </a:solidFill>
                <a:latin typeface="黑体" panose="02010609060101010101" pitchFamily="49" charset="-122"/>
                <a:ea typeface="黑体" panose="02010609060101010101" pitchFamily="49" charset="-122"/>
              </a:rPr>
              <a:t>    </a:t>
            </a:r>
            <a:r>
              <a:rPr altLang="zh-CN" sz="2800" lang="zh-CN" smtClean="0">
                <a:solidFill>
                  <a:srgbClr val="FD5013"/>
                </a:solidFill>
                <a:latin typeface="黑体" panose="02010609060101010101" pitchFamily="49" charset="-122"/>
                <a:ea typeface="黑体" panose="02010609060101010101" pitchFamily="49" charset="-122"/>
              </a:rPr>
              <a:t>文化</a:t>
            </a:r>
            <a:r>
              <a:rPr altLang="zh-CN" dirty="0" sz="2800" lang="zh-CN">
                <a:solidFill>
                  <a:srgbClr val="FD5013"/>
                </a:solidFill>
                <a:latin typeface="黑体" panose="02010609060101010101" pitchFamily="49" charset="-122"/>
                <a:ea typeface="黑体" panose="02010609060101010101" pitchFamily="49" charset="-122"/>
              </a:rPr>
              <a:t>素质教育云平台通过对接专业教学主渠道的文化素质教育，</a:t>
            </a:r>
            <a:r>
              <a:rPr altLang="zh-CN" dirty="0" sz="2800" lang="zh-CN">
                <a:latin typeface="黑体" panose="02010609060101010101" pitchFamily="49" charset="-122"/>
                <a:ea typeface="黑体" panose="02010609060101010101" pitchFamily="49" charset="-122"/>
              </a:rPr>
              <a:t>立足在第二课堂对大学生加强文学、历史、哲学、艺术等人文社会科学方面的教育，对文科学生加强自然科学方面的教育，全面提升大学生的人文素养、科学素质、文化品位和审美情趣，</a:t>
            </a:r>
            <a:r>
              <a:rPr altLang="zh-CN" dirty="0" sz="2800" lang="zh-CN">
                <a:solidFill>
                  <a:srgbClr val="FD5013"/>
                </a:solidFill>
                <a:latin typeface="黑体" panose="02010609060101010101" pitchFamily="49" charset="-122"/>
                <a:ea typeface="黑体" panose="02010609060101010101" pitchFamily="49" charset="-122"/>
              </a:rPr>
              <a:t>探索文化素质教育的新路径，推动文化素质教育工作全面深入开展和学校人才培养质量的全面提升。</a:t>
            </a:r>
          </a:p>
        </p:txBody>
      </p:sp>
      <p:pic>
        <p:nvPicPr>
          <p:cNvPr id="2097157" name="Picture 2"/>
          <p:cNvPicPr>
            <a:picLocks noChangeAspect="1" noChangeArrowheads="1"/>
          </p:cNvPicPr>
          <p:nvPr/>
        </p:nvPicPr>
        <p:blipFill>
          <a:blip xmlns:r="http://schemas.openxmlformats.org/officeDocument/2006/relationships" r:embed="rId1"/>
          <a:srcRect/>
          <a:stretch>
            <a:fillRect/>
          </a:stretch>
        </p:blipFill>
        <p:spPr bwMode="auto">
          <a:xfrm>
            <a:off x="7972425" y="4715607"/>
            <a:ext cx="4219575" cy="1981200"/>
          </a:xfrm>
          <a:prstGeom prst="rect"/>
          <a:noFill/>
          <a:ln>
            <a:noFill/>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704" name="文本框 1"/>
          <p:cNvSpPr txBox="1"/>
          <p:nvPr/>
        </p:nvSpPr>
        <p:spPr>
          <a:xfrm>
            <a:off x="441325" y="113188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9</a:t>
            </a:r>
            <a:r>
              <a:rPr altLang="en-US" b="1" dirty="0" sz="3200" lang="zh-CN">
                <a:solidFill>
                  <a:srgbClr val="FF0000"/>
                </a:solidFill>
                <a:latin typeface="微软雅黑" panose="020B0503020204020204" pitchFamily="2" charset="-122"/>
                <a:ea typeface="微软雅黑" panose="020B0503020204020204" pitchFamily="2" charset="-122"/>
              </a:rPr>
              <a:t>、在首页的右边参与学习讨论</a:t>
            </a:r>
          </a:p>
        </p:txBody>
      </p:sp>
      <p:pic>
        <p:nvPicPr>
          <p:cNvPr id="2097189" name="图片 1"/>
          <p:cNvPicPr>
            <a:picLocks noChangeAspect="1"/>
          </p:cNvPicPr>
          <p:nvPr/>
        </p:nvPicPr>
        <p:blipFill>
          <a:blip xmlns:r="http://schemas.openxmlformats.org/officeDocument/2006/relationships" r:embed="rId1"/>
          <a:stretch>
            <a:fillRect/>
          </a:stretch>
        </p:blipFill>
        <p:spPr>
          <a:xfrm>
            <a:off x="1266825" y="1924050"/>
            <a:ext cx="9943465" cy="4357370"/>
          </a:xfrm>
          <a:prstGeom prst="rect"/>
          <a:ln>
            <a:solidFill>
              <a:schemeClr val="tx2">
                <a:lumMod val="60000"/>
                <a:lumOff val="4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705" name="文本框 1"/>
          <p:cNvSpPr txBox="1"/>
          <p:nvPr/>
        </p:nvSpPr>
        <p:spPr>
          <a:xfrm>
            <a:off x="441325" y="113188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10</a:t>
            </a:r>
            <a:r>
              <a:rPr altLang="en-US" b="1" dirty="0" sz="3200" lang="zh-CN">
                <a:solidFill>
                  <a:srgbClr val="FF0000"/>
                </a:solidFill>
                <a:latin typeface="微软雅黑" panose="020B0503020204020204" pitchFamily="2" charset="-122"/>
                <a:ea typeface="微软雅黑" panose="020B0503020204020204" pitchFamily="2" charset="-122"/>
              </a:rPr>
              <a:t>、在进度中查看目前自己的学习情况</a:t>
            </a:r>
          </a:p>
        </p:txBody>
      </p:sp>
      <p:pic>
        <p:nvPicPr>
          <p:cNvPr id="2097190" name="图片 1"/>
          <p:cNvPicPr>
            <a:picLocks noChangeAspect="1"/>
          </p:cNvPicPr>
          <p:nvPr/>
        </p:nvPicPr>
        <p:blipFill>
          <a:blip xmlns:r="http://schemas.openxmlformats.org/officeDocument/2006/relationships" r:embed="rId1"/>
          <a:stretch>
            <a:fillRect/>
          </a:stretch>
        </p:blipFill>
        <p:spPr>
          <a:xfrm>
            <a:off x="867410" y="2329180"/>
            <a:ext cx="10571480" cy="3209290"/>
          </a:xfrm>
          <a:prstGeom prst="rect"/>
          <a:ln>
            <a:solidFill>
              <a:schemeClr val="tx2">
                <a:lumMod val="60000"/>
                <a:lumOff val="4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06" name="文本框 1"/>
          <p:cNvSpPr txBox="1"/>
          <p:nvPr/>
        </p:nvSpPr>
        <p:spPr>
          <a:xfrm>
            <a:off x="441325" y="113188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11</a:t>
            </a:r>
            <a:r>
              <a:rPr altLang="en-US" b="1" dirty="0" sz="3200" lang="zh-CN">
                <a:solidFill>
                  <a:srgbClr val="FF0000"/>
                </a:solidFill>
                <a:latin typeface="微软雅黑" panose="020B0503020204020204" pitchFamily="2" charset="-122"/>
                <a:ea typeface="微软雅黑" panose="020B0503020204020204" pitchFamily="2" charset="-122"/>
              </a:rPr>
              <a:t>、在首页的右边参与学习讨论</a:t>
            </a:r>
          </a:p>
        </p:txBody>
      </p:sp>
      <p:pic>
        <p:nvPicPr>
          <p:cNvPr id="2097191" name="图片 1"/>
          <p:cNvPicPr>
            <a:picLocks noChangeAspect="1"/>
          </p:cNvPicPr>
          <p:nvPr/>
        </p:nvPicPr>
        <p:blipFill>
          <a:blip xmlns:r="http://schemas.openxmlformats.org/officeDocument/2006/relationships" r:embed="rId1"/>
          <a:srcRect b="86972"/>
          <a:stretch>
            <a:fillRect/>
          </a:stretch>
        </p:blipFill>
        <p:spPr>
          <a:xfrm>
            <a:off x="1124585" y="2155825"/>
            <a:ext cx="9943465" cy="567690"/>
          </a:xfrm>
          <a:prstGeom prst="rect"/>
          <a:ln>
            <a:solidFill>
              <a:schemeClr val="tx2">
                <a:lumMod val="60000"/>
                <a:lumOff val="40000"/>
              </a:schemeClr>
            </a:solidFill>
          </a:ln>
        </p:spPr>
      </p:pic>
      <p:sp>
        <p:nvSpPr>
          <p:cNvPr id="1048707" name="矩形 2"/>
          <p:cNvSpPr/>
          <p:nvPr/>
        </p:nvSpPr>
        <p:spPr>
          <a:xfrm>
            <a:off x="9088120" y="2155825"/>
            <a:ext cx="628015" cy="382905"/>
          </a:xfrm>
          <a:prstGeom prst="rect"/>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08" name="文本框 3"/>
          <p:cNvSpPr txBox="1"/>
          <p:nvPr/>
        </p:nvSpPr>
        <p:spPr>
          <a:xfrm>
            <a:off x="4007485" y="3902075"/>
            <a:ext cx="3472180" cy="891540"/>
          </a:xfrm>
          <a:prstGeom prst="rect"/>
          <a:noFill/>
        </p:spPr>
        <p:txBody>
          <a:bodyPr rtlCol="0" wrap="none">
            <a:spAutoFit/>
          </a:bodyPr>
          <a:p>
            <a:r>
              <a:rPr altLang="en-US" b="1" dirty="0" lang="zh-CN">
                <a:solidFill>
                  <a:srgbClr val="FF0000"/>
                </a:solidFill>
                <a:latin typeface="微软雅黑" panose="020B0503020204020204" pitchFamily="2" charset="-122"/>
                <a:ea typeface="微软雅黑" panose="020B0503020204020204" pitchFamily="2" charset="-122"/>
              </a:rPr>
              <a:t>完成任务点的</a:t>
            </a:r>
            <a:r>
              <a:rPr altLang="zh-CN" b="1" dirty="0" lang="en-US">
                <a:solidFill>
                  <a:srgbClr val="FF0000"/>
                </a:solidFill>
                <a:latin typeface="微软雅黑" panose="020B0503020204020204" pitchFamily="2" charset="-122"/>
                <a:ea typeface="微软雅黑" panose="020B0503020204020204" pitchFamily="2" charset="-122"/>
              </a:rPr>
              <a:t>100%</a:t>
            </a:r>
            <a:r>
              <a:rPr altLang="en-US" b="1" dirty="0" lang="zh-CN">
                <a:solidFill>
                  <a:srgbClr val="FF0000"/>
                </a:solidFill>
                <a:latin typeface="微软雅黑" panose="020B0503020204020204" pitchFamily="2" charset="-122"/>
                <a:ea typeface="微软雅黑" panose="020B0503020204020204" pitchFamily="2" charset="-122"/>
              </a:rPr>
              <a:t>才能参加考试</a:t>
            </a:r>
          </a:p>
          <a:p>
            <a:endParaRPr altLang="en-US" b="1" dirty="0" lang="zh-CN">
              <a:solidFill>
                <a:srgbClr val="FF0000"/>
              </a:solidFill>
              <a:latin typeface="微软雅黑" panose="020B0503020204020204" pitchFamily="2" charset="-122"/>
              <a:ea typeface="微软雅黑" panose="020B0503020204020204" pitchFamily="2" charset="-122"/>
            </a:endParaRPr>
          </a:p>
          <a:p>
            <a:r>
              <a:rPr altLang="en-US" b="1" dirty="0" lang="zh-CN">
                <a:solidFill>
                  <a:srgbClr val="FF0000"/>
                </a:solidFill>
                <a:latin typeface="微软雅黑" panose="020B0503020204020204" pitchFamily="2" charset="-122"/>
                <a:ea typeface="微软雅黑" panose="020B0503020204020204" pitchFamily="2" charset="-122"/>
              </a:rPr>
              <a:t>随学随考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709" name="文本框 1"/>
          <p:cNvSpPr txBox="1"/>
          <p:nvPr/>
        </p:nvSpPr>
        <p:spPr>
          <a:xfrm>
            <a:off x="441325" y="949008"/>
            <a:ext cx="10515600" cy="584775"/>
          </a:xfrm>
          <a:prstGeom prst="rect"/>
          <a:noFill/>
          <a:ln w="9525">
            <a:noFill/>
          </a:ln>
        </p:spPr>
        <p:txBody>
          <a:bodyPr anchor="t" wrap="square">
            <a:spAutoFit/>
          </a:bodyPr>
          <a:p>
            <a:pPr lvl="0"/>
            <a:r>
              <a:rPr altLang="zh-CN" b="1" dirty="0" sz="3200" lang="en-US">
                <a:solidFill>
                  <a:srgbClr val="FF0000"/>
                </a:solidFill>
                <a:latin typeface="微软雅黑" panose="020B0503020204020204" pitchFamily="2" charset="-122"/>
                <a:ea typeface="微软雅黑" panose="020B0503020204020204" pitchFamily="2" charset="-122"/>
              </a:rPr>
              <a:t>12</a:t>
            </a:r>
            <a:r>
              <a:rPr altLang="en-US" b="1" dirty="0" sz="3200" lang="zh-CN">
                <a:solidFill>
                  <a:srgbClr val="FF0000"/>
                </a:solidFill>
                <a:latin typeface="微软雅黑" panose="020B0503020204020204" pitchFamily="2" charset="-122"/>
                <a:ea typeface="微软雅黑" panose="020B0503020204020204" pitchFamily="2" charset="-122"/>
              </a:rPr>
              <a:t>、第三方答疑</a:t>
            </a:r>
          </a:p>
        </p:txBody>
      </p:sp>
      <p:pic>
        <p:nvPicPr>
          <p:cNvPr id="2097192" name="图片 3"/>
          <p:cNvPicPr>
            <a:picLocks noChangeAspect="1"/>
          </p:cNvPicPr>
          <p:nvPr/>
        </p:nvPicPr>
        <p:blipFill>
          <a:blip xmlns:r="http://schemas.openxmlformats.org/officeDocument/2006/relationships" r:embed="rId1"/>
          <a:stretch>
            <a:fillRect/>
          </a:stretch>
        </p:blipFill>
        <p:spPr>
          <a:xfrm>
            <a:off x="3314700" y="2158683"/>
            <a:ext cx="5972175" cy="4325937"/>
          </a:xfrm>
          <a:prstGeom prst="rect"/>
          <a:noFill/>
          <a:ln w="9525">
            <a:noFill/>
          </a:ln>
        </p:spPr>
      </p:pic>
      <p:pic>
        <p:nvPicPr>
          <p:cNvPr id="2097193" name="图片 1"/>
          <p:cNvPicPr>
            <a:picLocks noChangeAspect="1"/>
          </p:cNvPicPr>
          <p:nvPr/>
        </p:nvPicPr>
        <p:blipFill>
          <a:blip xmlns:r="http://schemas.openxmlformats.org/officeDocument/2006/relationships" r:embed="rId2"/>
          <a:stretch>
            <a:fillRect/>
          </a:stretch>
        </p:blipFill>
        <p:spPr>
          <a:xfrm>
            <a:off x="962660" y="1562100"/>
            <a:ext cx="10266680" cy="552450"/>
          </a:xfrm>
          <a:prstGeom prst="rec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710" name="Text Placeholder 3"/>
          <p:cNvSpPr txBox="1"/>
          <p:nvPr/>
        </p:nvSpPr>
        <p:spPr>
          <a:xfrm>
            <a:off x="1541463" y="2547938"/>
            <a:ext cx="1641475" cy="1570037"/>
          </a:xfrm>
          <a:prstGeom prst="rect"/>
          <a:noFill/>
          <a:ln w="9525">
            <a:noFill/>
          </a:ln>
        </p:spPr>
        <p:txBody>
          <a:bodyPr anchor="ctr" bIns="0" lIns="0" rIns="0" tIns="0" wrap="none"/>
          <a:p>
            <a:pPr algn="ctr" defTabSz="914400" eaLnBrk="1" fontAlgn="base" hangingPunct="1" indent="0" latinLnBrk="0" lvl="0" marL="0" marR="0">
              <a:lnSpc>
                <a:spcPct val="100000"/>
              </a:lnSpc>
              <a:spcBef>
                <a:spcPct val="20000"/>
              </a:spcBef>
              <a:spcAft>
                <a:spcPct val="0"/>
              </a:spcAft>
              <a:buClrTx/>
              <a:buSzTx/>
              <a:buFont typeface="Arial" panose="020B0604020202020204" pitchFamily="34" charset="0"/>
              <a:buNone/>
            </a:pPr>
            <a:r>
              <a:rPr altLang="x-none" baseline="0" b="1" cap="none" dirty="0" sz="11500" i="0" kern="1200" kumimoji="0" lang="en-US" noProof="0" normalizeH="0" spc="0" strike="noStrike" u="none">
                <a:ln>
                  <a:noFill/>
                </a:ln>
                <a:solidFill>
                  <a:srgbClr val="3B8DE9"/>
                </a:solidFill>
                <a:effectLst/>
                <a:uLnTx/>
                <a:uFillTx/>
                <a:latin typeface="Arial" panose="020B0604020202020204" pitchFamily="34" charset="0"/>
                <a:ea typeface="Arial" panose="020B0604020202020204" pitchFamily="34" charset="0"/>
              </a:rPr>
              <a:t>02</a:t>
            </a:r>
            <a:endParaRPr altLang="en-US" baseline="0" b="1" cap="none" dirty="0" sz="11500" i="0" kern="1200" kumimoji="0" lang="zh-CN" noProof="0" normalizeH="0" spc="0" strike="noStrike" u="none">
              <a:ln>
                <a:noFill/>
              </a:ln>
              <a:solidFill>
                <a:srgbClr val="3B8DE9"/>
              </a:solidFill>
              <a:effectLst/>
              <a:uLnTx/>
              <a:uFillTx/>
              <a:latin typeface="Arial" panose="020B0604020202020204" pitchFamily="34" charset="0"/>
              <a:ea typeface="宋体" panose="02010600030101010101" pitchFamily="2" charset="-122"/>
            </a:endParaRPr>
          </a:p>
        </p:txBody>
      </p:sp>
      <p:sp>
        <p:nvSpPr>
          <p:cNvPr id="1048711" name="文本框 16"/>
          <p:cNvSpPr txBox="1"/>
          <p:nvPr/>
        </p:nvSpPr>
        <p:spPr>
          <a:xfrm>
            <a:off x="3116263" y="3346450"/>
            <a:ext cx="5032375" cy="624840"/>
          </a:xfrm>
          <a:prstGeom prst="rect"/>
          <a:noFill/>
          <a:ln w="9525">
            <a:noFill/>
          </a:ln>
        </p:spPr>
        <p:txBody>
          <a:bodyPr anchor="t">
            <a:spAutoFit/>
          </a:bodyP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1" cap="none" dirty="0" sz="3600" i="0" kern="1200" kumimoji="0" lang="zh-CN" noProof="0" normalizeH="0" spc="0" strike="noStrike" u="none">
                <a:ln>
                  <a:noFill/>
                </a:ln>
                <a:solidFill>
                  <a:srgbClr val="3B8DE9"/>
                </a:solidFill>
                <a:effectLst/>
                <a:uLnTx/>
                <a:uFillTx/>
                <a:latin typeface="微软雅黑" panose="020B0503020204020204" pitchFamily="2" charset="-122"/>
                <a:ea typeface="微软雅黑" panose="020B0503020204020204" pitchFamily="2" charset="-122"/>
              </a:rPr>
              <a:t>移动端学习</a:t>
            </a:r>
          </a:p>
        </p:txBody>
      </p:sp>
      <p:sp>
        <p:nvSpPr>
          <p:cNvPr id="1048712" name="等腰三角形 18"/>
          <p:cNvSpPr/>
          <p:nvPr/>
        </p:nvSpPr>
        <p:spPr>
          <a:xfrm rot="9233090">
            <a:off x="8731250" y="2454275"/>
            <a:ext cx="266700" cy="230188"/>
          </a:xfrm>
          <a:prstGeom prst="triangle">
            <a:avLst>
              <a:gd name="adj" fmla="val 50000"/>
            </a:avLst>
          </a:prstGeom>
          <a:solidFill>
            <a:srgbClr val="D8E8FB"/>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13" name="等腰三角形 19"/>
          <p:cNvSpPr/>
          <p:nvPr/>
        </p:nvSpPr>
        <p:spPr>
          <a:xfrm rot="-6030425">
            <a:off x="8378825" y="3128963"/>
            <a:ext cx="396875" cy="342900"/>
          </a:xfrm>
          <a:prstGeom prst="triangle">
            <a:avLst>
              <a:gd name="adj" fmla="val 50000"/>
            </a:avLst>
          </a:prstGeom>
          <a:solidFill>
            <a:srgbClr val="89BBF2"/>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14" name="等腰三角形 20"/>
          <p:cNvSpPr/>
          <p:nvPr/>
        </p:nvSpPr>
        <p:spPr>
          <a:xfrm rot="-228607">
            <a:off x="8247063" y="1804988"/>
            <a:ext cx="266700" cy="230187"/>
          </a:xfrm>
          <a:prstGeom prst="triangle">
            <a:avLst>
              <a:gd name="adj" fmla="val 50000"/>
            </a:avLst>
          </a:prstGeom>
          <a:solidFill>
            <a:srgbClr val="89BBF2"/>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15" name="等腰三角形 21"/>
          <p:cNvSpPr/>
          <p:nvPr/>
        </p:nvSpPr>
        <p:spPr>
          <a:xfrm rot="-8687839">
            <a:off x="9288463" y="3487738"/>
            <a:ext cx="944562" cy="815975"/>
          </a:xfrm>
          <a:prstGeom prst="triangle">
            <a:avLst>
              <a:gd name="adj" fmla="val 50000"/>
            </a:avLst>
          </a:prstGeom>
          <a:solidFill>
            <a:srgbClr val="3B8DE9"/>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16" name="等腰三角形 22"/>
          <p:cNvSpPr/>
          <p:nvPr/>
        </p:nvSpPr>
        <p:spPr>
          <a:xfrm rot="-8687839">
            <a:off x="9156700" y="3427413"/>
            <a:ext cx="1176338" cy="1014412"/>
          </a:xfrm>
          <a:prstGeom prst="triangle">
            <a:avLst>
              <a:gd name="adj" fmla="val 50000"/>
            </a:avLst>
          </a:prstGeom>
          <a:noFill/>
          <a:ln w="12700" cap="flat" cmpd="sng">
            <a:solidFill>
              <a:srgbClr val="3B8DE9"/>
            </a:solidFill>
            <a:prstDash val="solid"/>
            <a:miter/>
            <a:headEnd type="none" w="med" len="med"/>
            <a:tailEnd type="none" w="med" len="med"/>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17" name="椭圆 23"/>
          <p:cNvSpPr/>
          <p:nvPr/>
        </p:nvSpPr>
        <p:spPr>
          <a:xfrm rot="9110320">
            <a:off x="10477500" y="3792538"/>
            <a:ext cx="114300" cy="115887"/>
          </a:xfrm>
          <a:prstGeom prst="ellipse"/>
          <a:solidFill>
            <a:srgbClr val="3B8DE9"/>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FFFF"/>
              </a:solidFill>
              <a:effectLst/>
              <a:uLnTx/>
              <a:uFillTx/>
              <a:latin typeface="Arial" panose="020B0604020202020204" pitchFamily="34" charset="0"/>
              <a:ea typeface="幼圆" panose="02010509060101010101" pitchFamily="1" charset="-122"/>
            </a:endParaRPr>
          </a:p>
        </p:txBody>
      </p:sp>
      <p:sp>
        <p:nvSpPr>
          <p:cNvPr id="1048718" name="椭圆 24"/>
          <p:cNvSpPr/>
          <p:nvPr/>
        </p:nvSpPr>
        <p:spPr>
          <a:xfrm rot="9110320">
            <a:off x="9388475" y="4295775"/>
            <a:ext cx="115888" cy="115888"/>
          </a:xfrm>
          <a:prstGeom prst="ellipse"/>
          <a:solidFill>
            <a:srgbClr val="3B8DE9"/>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FFFF"/>
              </a:solidFill>
              <a:effectLst/>
              <a:uLnTx/>
              <a:uFillTx/>
              <a:latin typeface="Arial" panose="020B0604020202020204" pitchFamily="34" charset="0"/>
              <a:ea typeface="幼圆" panose="02010509060101010101" pitchFamily="1" charset="-122"/>
            </a:endParaRPr>
          </a:p>
        </p:txBody>
      </p:sp>
      <p:sp>
        <p:nvSpPr>
          <p:cNvPr id="1048719" name="椭圆 25"/>
          <p:cNvSpPr/>
          <p:nvPr/>
        </p:nvSpPr>
        <p:spPr>
          <a:xfrm rot="9110320">
            <a:off x="9505950" y="3132138"/>
            <a:ext cx="114300" cy="115887"/>
          </a:xfrm>
          <a:prstGeom prst="ellipse"/>
          <a:solidFill>
            <a:srgbClr val="3B8DE9"/>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FFFF"/>
              </a:solidFill>
              <a:effectLst/>
              <a:uLnTx/>
              <a:uFillTx/>
              <a:latin typeface="Arial" panose="020B0604020202020204" pitchFamily="34" charset="0"/>
              <a:ea typeface="幼圆" panose="02010509060101010101" pitchFamily="1" charset="-122"/>
            </a:endParaRPr>
          </a:p>
        </p:txBody>
      </p:sp>
      <p:sp>
        <p:nvSpPr>
          <p:cNvPr id="1048720" name="等腰三角形 26"/>
          <p:cNvSpPr/>
          <p:nvPr/>
        </p:nvSpPr>
        <p:spPr>
          <a:xfrm rot="-3389784">
            <a:off x="7837488" y="2162175"/>
            <a:ext cx="127000" cy="109538"/>
          </a:xfrm>
          <a:prstGeom prst="triangle">
            <a:avLst>
              <a:gd name="adj" fmla="val 50000"/>
            </a:avLst>
          </a:prstGeom>
          <a:solidFill>
            <a:srgbClr val="D8E8FB"/>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sp>
        <p:nvSpPr>
          <p:cNvPr id="1048721" name="等腰三角形 27"/>
          <p:cNvSpPr/>
          <p:nvPr/>
        </p:nvSpPr>
        <p:spPr>
          <a:xfrm rot="8748521">
            <a:off x="8196263" y="2314575"/>
            <a:ext cx="128587" cy="109538"/>
          </a:xfrm>
          <a:prstGeom prst="triangle">
            <a:avLst>
              <a:gd name="adj" fmla="val 50000"/>
            </a:avLst>
          </a:prstGeom>
          <a:solidFill>
            <a:srgbClr val="89BBF2"/>
          </a:solidFill>
          <a:ln w="9525">
            <a:noFill/>
          </a:ln>
        </p:spPr>
        <p:txBody>
          <a:bodyPr anchor="ctr"/>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dirty="0" sz="1800" i="0" kern="1200" kumimoji="0" lang="zh-CN" noProof="0" normalizeH="0" spc="0" strike="noStrike" u="none">
              <a:ln>
                <a:noFill/>
              </a:ln>
              <a:solidFill>
                <a:srgbClr val="FFC20F"/>
              </a:solidFill>
              <a:effectLst/>
              <a:uLnTx/>
              <a:uFillTx/>
              <a:latin typeface="Arial" panose="020B0604020202020204" pitchFamily="34" charset="0"/>
              <a:ea typeface="幼圆" panose="02010509060101010101" pitchFamily="1" charset="-122"/>
            </a:endParaRPr>
          </a:p>
        </p:txBody>
      </p:sp>
      <p:cxnSp>
        <p:nvCxnSpPr>
          <p:cNvPr id="3145739" name="Straight Connector 13"/>
          <p:cNvCxnSpPr>
            <a:cxnSpLocks/>
          </p:cNvCxnSpPr>
          <p:nvPr/>
        </p:nvCxnSpPr>
        <p:spPr>
          <a:xfrm flipH="1">
            <a:off x="1524000" y="4110038"/>
            <a:ext cx="6732588" cy="0"/>
          </a:xfrm>
          <a:prstGeom prst="line"/>
          <a:ln w="19050" cap="sq" cmpd="sng">
            <a:solidFill>
              <a:srgbClr val="3B8DE9"/>
            </a:solidFill>
            <a:prstDash val="solid"/>
            <a:bevel/>
            <a:headEnd type="oval"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722" name="文本框 99"/>
          <p:cNvSpPr txBox="1"/>
          <p:nvPr/>
        </p:nvSpPr>
        <p:spPr>
          <a:xfrm>
            <a:off x="593725" y="1181100"/>
            <a:ext cx="9836150" cy="802640"/>
          </a:xfrm>
          <a:prstGeom prst="rect"/>
          <a:noFill/>
          <a:ln w="9525">
            <a:noFill/>
          </a:ln>
        </p:spPr>
        <p:txBody>
          <a:bodyPr anchor="t" wrap="squar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1" cap="none"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1</a:t>
            </a:r>
            <a:r>
              <a:rPr altLang="en-US" baseline="0" b="1" cap="none"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、扫描下方二维码，下载安装</a:t>
            </a:r>
            <a:r>
              <a:rPr altLang="zh-CN" baseline="0" b="1" cap="none"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a:t>
            </a:r>
            <a:r>
              <a:rPr altLang="en-US" baseline="0" b="1" cap="none"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超星学习通</a:t>
            </a:r>
            <a:r>
              <a:rPr altLang="zh-CN" baseline="0" b="1" cap="none"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”APP</a:t>
            </a:r>
            <a:r>
              <a:rPr altLang="en-US" baseline="0" b="1" cap="none"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。或从应用市场下载超星学习通。</a:t>
            </a:r>
            <a:endParaRPr altLang="zh-CN" baseline="0" b="1" cap="none"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2097194" name="图片 3"/>
          <p:cNvPicPr>
            <a:picLocks noChangeAspect="1"/>
          </p:cNvPicPr>
          <p:nvPr/>
        </p:nvPicPr>
        <p:blipFill>
          <a:blip xmlns:r="http://schemas.openxmlformats.org/officeDocument/2006/relationships" r:embed="rId1"/>
          <a:stretch>
            <a:fillRect/>
          </a:stretch>
        </p:blipFill>
        <p:spPr>
          <a:xfrm>
            <a:off x="3992496" y="2169226"/>
            <a:ext cx="3807336" cy="3940291"/>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723" name="文本框 99"/>
          <p:cNvSpPr txBox="1"/>
          <p:nvPr/>
        </p:nvSpPr>
        <p:spPr>
          <a:xfrm>
            <a:off x="595313" y="769620"/>
            <a:ext cx="10015537" cy="461665"/>
          </a:xfrm>
          <a:prstGeom prst="rect"/>
          <a:noFill/>
          <a:ln w="9525">
            <a:noFill/>
          </a:ln>
        </p:spPr>
        <p:txBody>
          <a:bodyPr anchor="t" wrap="squar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1" cap="none" dirty="0"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2</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、登录移动</a:t>
            </a:r>
            <a:r>
              <a:rPr altLang="zh-CN" baseline="0" b="1" cap="none" dirty="0"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app</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（切记单位账号登录）</a:t>
            </a:r>
            <a:endParaRPr altLang="zh-CN" baseline="0" b="1" cap="none" dirty="0"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2097195" name="图片 6"/>
          <p:cNvPicPr>
            <a:picLocks noChangeAspect="1"/>
          </p:cNvPicPr>
          <p:nvPr/>
        </p:nvPicPr>
        <p:blipFill>
          <a:blip xmlns:r="http://schemas.openxmlformats.org/officeDocument/2006/relationships" r:embed="rId1" cstate="print"/>
          <a:stretch>
            <a:fillRect/>
          </a:stretch>
        </p:blipFill>
        <p:spPr>
          <a:xfrm>
            <a:off x="2001371" y="1530468"/>
            <a:ext cx="2529985" cy="4500000"/>
          </a:xfrm>
          <a:prstGeom prst="rect"/>
          <a:ln>
            <a:solidFill>
              <a:schemeClr val="bg2">
                <a:lumMod val="90000"/>
              </a:schemeClr>
            </a:solidFill>
          </a:ln>
        </p:spPr>
      </p:pic>
      <p:pic>
        <p:nvPicPr>
          <p:cNvPr id="2097196" name="图片 7"/>
          <p:cNvPicPr>
            <a:picLocks noChangeAspect="1"/>
          </p:cNvPicPr>
          <p:nvPr/>
        </p:nvPicPr>
        <p:blipFill>
          <a:blip xmlns:r="http://schemas.openxmlformats.org/officeDocument/2006/relationships" r:embed="rId2" cstate="print"/>
          <a:stretch>
            <a:fillRect/>
          </a:stretch>
        </p:blipFill>
        <p:spPr>
          <a:xfrm>
            <a:off x="7458814" y="1516614"/>
            <a:ext cx="2529985" cy="4500000"/>
          </a:xfrm>
          <a:prstGeom prst="rect"/>
          <a:ln>
            <a:solidFill>
              <a:schemeClr val="bg2">
                <a:lumMod val="90000"/>
              </a:schemeClr>
            </a:solidFill>
          </a:ln>
        </p:spPr>
      </p:pic>
      <p:sp>
        <p:nvSpPr>
          <p:cNvPr id="1048724" name="矩形 8"/>
          <p:cNvSpPr/>
          <p:nvPr/>
        </p:nvSpPr>
        <p:spPr>
          <a:xfrm>
            <a:off x="2004364" y="1688739"/>
            <a:ext cx="316737" cy="276403"/>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cxnSp>
        <p:nvCxnSpPr>
          <p:cNvPr id="3145740" name="直接箭头连接符 9"/>
          <p:cNvCxnSpPr>
            <a:cxnSpLocks/>
          </p:cNvCxnSpPr>
          <p:nvPr/>
        </p:nvCxnSpPr>
        <p:spPr>
          <a:xfrm flipH="1" flipV="1">
            <a:off x="2327531" y="1837918"/>
            <a:ext cx="232406" cy="134047"/>
          </a:xfrm>
          <a:prstGeom prst="straightConnector1"/>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725" name="文本框 10"/>
          <p:cNvSpPr txBox="1"/>
          <p:nvPr/>
        </p:nvSpPr>
        <p:spPr>
          <a:xfrm>
            <a:off x="2451633" y="1827448"/>
            <a:ext cx="1107996" cy="358140"/>
          </a:xfrm>
          <a:prstGeom prst="rect"/>
          <a:noFill/>
        </p:spPr>
        <p:txBody>
          <a:bodyPr rtlCol="0" wrap="squar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0" cap="none" dirty="0" sz="18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点击头像</a:t>
            </a:r>
          </a:p>
        </p:txBody>
      </p:sp>
      <p:grpSp>
        <p:nvGrpSpPr>
          <p:cNvPr id="126" name="组合 11"/>
          <p:cNvGrpSpPr/>
          <p:nvPr/>
        </p:nvGrpSpPr>
        <p:grpSpPr>
          <a:xfrm>
            <a:off x="8416602" y="2489613"/>
            <a:ext cx="1037165" cy="276999"/>
            <a:chOff x="7910375" y="1337663"/>
            <a:chExt cx="1037165" cy="276999"/>
          </a:xfrm>
        </p:grpSpPr>
        <p:cxnSp>
          <p:nvCxnSpPr>
            <p:cNvPr id="3145741" name="直接箭头连接符 12"/>
            <p:cNvCxnSpPr>
              <a:cxnSpLocks/>
            </p:cNvCxnSpPr>
            <p:nvPr/>
          </p:nvCxnSpPr>
          <p:spPr>
            <a:xfrm flipH="1">
              <a:off x="7910375" y="1475713"/>
              <a:ext cx="288000" cy="0"/>
            </a:xfrm>
            <a:prstGeom prst="straightConnector1"/>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726" name="文本框 13"/>
            <p:cNvSpPr txBox="1"/>
            <p:nvPr/>
          </p:nvSpPr>
          <p:spPr>
            <a:xfrm>
              <a:off x="8147321" y="1337663"/>
              <a:ext cx="800219" cy="276999"/>
            </a:xfrm>
            <a:prstGeom prst="rect"/>
            <a:noFill/>
          </p:spPr>
          <p:txBody>
            <a:bodyPr rtlCol="0" wrap="non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1" cap="none" dirty="0" sz="12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学校全称</a:t>
              </a:r>
            </a:p>
          </p:txBody>
        </p:sp>
      </p:grpSp>
      <p:grpSp>
        <p:nvGrpSpPr>
          <p:cNvPr id="127" name="组合 14"/>
          <p:cNvGrpSpPr/>
          <p:nvPr/>
        </p:nvGrpSpPr>
        <p:grpSpPr>
          <a:xfrm>
            <a:off x="8398511" y="2821387"/>
            <a:ext cx="744309" cy="276999"/>
            <a:chOff x="7910375" y="1343663"/>
            <a:chExt cx="744309" cy="276999"/>
          </a:xfrm>
        </p:grpSpPr>
        <p:cxnSp>
          <p:nvCxnSpPr>
            <p:cNvPr id="3145742" name="直接箭头连接符 15"/>
            <p:cNvCxnSpPr>
              <a:cxnSpLocks/>
            </p:cNvCxnSpPr>
            <p:nvPr/>
          </p:nvCxnSpPr>
          <p:spPr>
            <a:xfrm flipH="1">
              <a:off x="7910375" y="1475713"/>
              <a:ext cx="288000" cy="0"/>
            </a:xfrm>
            <a:prstGeom prst="straightConnector1"/>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727" name="文本框 16"/>
            <p:cNvSpPr txBox="1"/>
            <p:nvPr/>
          </p:nvSpPr>
          <p:spPr>
            <a:xfrm>
              <a:off x="8162241" y="1343663"/>
              <a:ext cx="492443" cy="276999"/>
            </a:xfrm>
            <a:prstGeom prst="rect"/>
            <a:noFill/>
          </p:spPr>
          <p:txBody>
            <a:bodyPr rtlCol="0" wrap="non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1" cap="none" dirty="0" sz="12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学号</a:t>
              </a:r>
              <a:endParaRPr altLang="zh-CN" baseline="0" b="1" cap="none" dirty="0" sz="12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endParaRPr>
            </a:p>
          </p:txBody>
        </p:sp>
      </p:grpSp>
      <p:grpSp>
        <p:nvGrpSpPr>
          <p:cNvPr id="128" name="组合 17"/>
          <p:cNvGrpSpPr/>
          <p:nvPr/>
        </p:nvGrpSpPr>
        <p:grpSpPr>
          <a:xfrm>
            <a:off x="8411125" y="3164259"/>
            <a:ext cx="1727520" cy="269240"/>
            <a:chOff x="7910375" y="1357512"/>
            <a:chExt cx="1727520" cy="269240"/>
          </a:xfrm>
        </p:grpSpPr>
        <p:cxnSp>
          <p:nvCxnSpPr>
            <p:cNvPr id="3145743" name="直接箭头连接符 18"/>
            <p:cNvCxnSpPr>
              <a:cxnSpLocks/>
            </p:cNvCxnSpPr>
            <p:nvPr/>
          </p:nvCxnSpPr>
          <p:spPr>
            <a:xfrm flipH="1">
              <a:off x="7910375" y="1475713"/>
              <a:ext cx="288000" cy="0"/>
            </a:xfrm>
            <a:prstGeom prst="straightConnector1"/>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728" name="文本框 19"/>
            <p:cNvSpPr txBox="1"/>
            <p:nvPr/>
          </p:nvSpPr>
          <p:spPr>
            <a:xfrm>
              <a:off x="8159615" y="1357512"/>
              <a:ext cx="1478280" cy="269240"/>
            </a:xfrm>
            <a:prstGeom prst="rect"/>
            <a:noFill/>
          </p:spPr>
          <p:txBody>
            <a:bodyPr rtlCol="0" wrap="non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1" cap="none" dirty="0" sz="12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初始密码：</a:t>
              </a:r>
              <a:r>
                <a:rPr altLang="zh-CN" baseline="0" b="1" cap="none" dirty="0" sz="12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123456</a:t>
              </a:r>
            </a:p>
          </p:txBody>
        </p:sp>
      </p:grpSp>
      <p:sp>
        <p:nvSpPr>
          <p:cNvPr id="1048729" name="矩形 20"/>
          <p:cNvSpPr/>
          <p:nvPr/>
        </p:nvSpPr>
        <p:spPr>
          <a:xfrm>
            <a:off x="7589312" y="3722200"/>
            <a:ext cx="2268126" cy="319903"/>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0" name="矩形 21"/>
          <p:cNvSpPr/>
          <p:nvPr/>
        </p:nvSpPr>
        <p:spPr>
          <a:xfrm>
            <a:off x="7560259" y="2471621"/>
            <a:ext cx="2253914" cy="955224"/>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1" name="椭圆 22"/>
          <p:cNvSpPr/>
          <p:nvPr/>
        </p:nvSpPr>
        <p:spPr>
          <a:xfrm>
            <a:off x="7429740" y="2347889"/>
            <a:ext cx="253497" cy="252000"/>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2</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2" name="椭圆 23"/>
          <p:cNvSpPr/>
          <p:nvPr/>
        </p:nvSpPr>
        <p:spPr>
          <a:xfrm>
            <a:off x="7429740" y="3667425"/>
            <a:ext cx="253497" cy="253497"/>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3</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pic>
        <p:nvPicPr>
          <p:cNvPr id="2097197" name="图片 24"/>
          <p:cNvPicPr>
            <a:picLocks noChangeAspect="1"/>
          </p:cNvPicPr>
          <p:nvPr/>
        </p:nvPicPr>
        <p:blipFill>
          <a:blip xmlns:r="http://schemas.openxmlformats.org/officeDocument/2006/relationships" r:embed="rId3" cstate="print"/>
          <a:stretch>
            <a:fillRect/>
          </a:stretch>
        </p:blipFill>
        <p:spPr>
          <a:xfrm>
            <a:off x="4706454" y="1516614"/>
            <a:ext cx="2537774" cy="4513854"/>
          </a:xfrm>
          <a:prstGeom prst="rect"/>
        </p:spPr>
      </p:pic>
      <p:sp>
        <p:nvSpPr>
          <p:cNvPr id="1048733" name="矩形 25"/>
          <p:cNvSpPr/>
          <p:nvPr/>
        </p:nvSpPr>
        <p:spPr>
          <a:xfrm>
            <a:off x="6377262" y="5217668"/>
            <a:ext cx="637201" cy="641205"/>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4" name="椭圆 26"/>
          <p:cNvSpPr/>
          <p:nvPr/>
        </p:nvSpPr>
        <p:spPr>
          <a:xfrm>
            <a:off x="6250513" y="5705822"/>
            <a:ext cx="253497" cy="253497"/>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1</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735" name="文本框 99"/>
          <p:cNvSpPr txBox="1"/>
          <p:nvPr/>
        </p:nvSpPr>
        <p:spPr>
          <a:xfrm>
            <a:off x="595313" y="769620"/>
            <a:ext cx="10015537" cy="461665"/>
          </a:xfrm>
          <a:prstGeom prst="rect"/>
          <a:noFill/>
          <a:ln w="9525">
            <a:noFill/>
          </a:ln>
        </p:spPr>
        <p:txBody>
          <a:bodyPr anchor="t" wrap="squar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1" dirty="0" sz="2400" lang="en-US">
                <a:solidFill>
                  <a:srgbClr val="FF0000"/>
                </a:solidFill>
                <a:latin typeface="微软雅黑" panose="020B0503020204020204" pitchFamily="2" charset="-122"/>
                <a:ea typeface="微软雅黑" panose="020B0503020204020204" pitchFamily="2" charset="-122"/>
              </a:rPr>
              <a:t>3</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、进入校内移动端平台（</a:t>
            </a:r>
            <a:r>
              <a:rPr altLang="en-US" baseline="0" b="1" cap="none" dirty="0" sz="16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邀请码</a:t>
            </a:r>
            <a:r>
              <a:rPr altLang="zh-CN" baseline="0" b="1" cap="none" dirty="0" sz="2400" i="0" kern="1200" kumimoji="0" lang="en-US" noProof="0" normalizeH="0" spc="0" err="1" strike="noStrike" u="none">
                <a:ln>
                  <a:noFill/>
                </a:ln>
                <a:solidFill>
                  <a:srgbClr val="FF0000"/>
                </a:solidFill>
                <a:effectLst/>
                <a:uLnTx/>
                <a:uFillTx/>
                <a:latin typeface="微软雅黑" panose="020B0503020204020204" pitchFamily="2" charset="-122"/>
                <a:ea typeface="微软雅黑" panose="020B0503020204020204" pitchFamily="2" charset="-122"/>
              </a:rPr>
              <a:t>wzwhszk</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a:t>
            </a:r>
            <a:r>
              <a:rPr altLang="en-US" baseline="0" b="1" cap="none" dirty="0" sz="16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即“武职文化素质课”拼音首字母</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a:t>
            </a:r>
            <a:endParaRPr altLang="zh-CN" baseline="0" b="1" cap="none" dirty="0"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2097198" name="图片 5"/>
          <p:cNvPicPr>
            <a:picLocks noChangeAspect="1"/>
          </p:cNvPicPr>
          <p:nvPr/>
        </p:nvPicPr>
        <p:blipFill>
          <a:blip xmlns:r="http://schemas.openxmlformats.org/officeDocument/2006/relationships" r:embed="rId1" cstate="print"/>
          <a:stretch>
            <a:fillRect/>
          </a:stretch>
        </p:blipFill>
        <p:spPr>
          <a:xfrm>
            <a:off x="1537145" y="1508760"/>
            <a:ext cx="2601310" cy="4626864"/>
          </a:xfrm>
          <a:prstGeom prst="rect"/>
          <a:ln>
            <a:solidFill>
              <a:schemeClr val="tx2">
                <a:lumMod val="60000"/>
                <a:lumOff val="40000"/>
              </a:schemeClr>
            </a:solidFill>
          </a:ln>
        </p:spPr>
      </p:pic>
      <p:pic>
        <p:nvPicPr>
          <p:cNvPr id="2097199" name="图片 7"/>
          <p:cNvPicPr>
            <a:picLocks noChangeAspect="1"/>
          </p:cNvPicPr>
          <p:nvPr/>
        </p:nvPicPr>
        <p:blipFill>
          <a:blip xmlns:r="http://schemas.openxmlformats.org/officeDocument/2006/relationships" r:embed="rId2" cstate="print"/>
          <a:stretch>
            <a:fillRect/>
          </a:stretch>
        </p:blipFill>
        <p:spPr>
          <a:xfrm>
            <a:off x="4543055" y="1508760"/>
            <a:ext cx="2601311" cy="4626864"/>
          </a:xfrm>
          <a:prstGeom prst="rect"/>
          <a:ln>
            <a:solidFill>
              <a:schemeClr val="tx2">
                <a:lumMod val="60000"/>
                <a:lumOff val="40000"/>
              </a:schemeClr>
            </a:solidFill>
          </a:ln>
        </p:spPr>
      </p:pic>
      <p:pic>
        <p:nvPicPr>
          <p:cNvPr id="2097200" name="图片 8"/>
          <p:cNvPicPr>
            <a:picLocks noChangeAspect="1"/>
          </p:cNvPicPr>
          <p:nvPr/>
        </p:nvPicPr>
        <p:blipFill>
          <a:blip xmlns:r="http://schemas.openxmlformats.org/officeDocument/2006/relationships" r:embed="rId3" cstate="print"/>
          <a:stretch>
            <a:fillRect/>
          </a:stretch>
        </p:blipFill>
        <p:spPr>
          <a:xfrm>
            <a:off x="7751681" y="1508760"/>
            <a:ext cx="2601310" cy="4626864"/>
          </a:xfrm>
          <a:prstGeom prst="rect"/>
          <a:ln>
            <a:solidFill>
              <a:schemeClr val="tx2">
                <a:lumMod val="60000"/>
                <a:lumOff val="40000"/>
              </a:schemeClr>
            </a:solidFill>
          </a:ln>
        </p:spPr>
      </p:pic>
      <p:sp>
        <p:nvSpPr>
          <p:cNvPr id="1048736" name="矩形 9"/>
          <p:cNvSpPr/>
          <p:nvPr/>
        </p:nvSpPr>
        <p:spPr>
          <a:xfrm>
            <a:off x="3436178" y="2276856"/>
            <a:ext cx="670623" cy="306324"/>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7" name="椭圆 10"/>
          <p:cNvSpPr/>
          <p:nvPr/>
        </p:nvSpPr>
        <p:spPr>
          <a:xfrm>
            <a:off x="3309429" y="2139911"/>
            <a:ext cx="253497" cy="253497"/>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1</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8" name="矩形 11"/>
          <p:cNvSpPr/>
          <p:nvPr/>
        </p:nvSpPr>
        <p:spPr>
          <a:xfrm>
            <a:off x="4543055" y="2393408"/>
            <a:ext cx="2689849" cy="501756"/>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39" name="椭圆 12"/>
          <p:cNvSpPr/>
          <p:nvPr/>
        </p:nvSpPr>
        <p:spPr>
          <a:xfrm>
            <a:off x="4433077" y="2266659"/>
            <a:ext cx="253497" cy="252000"/>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2</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pic>
        <p:nvPicPr>
          <p:cNvPr id="2097201" name="图片 2"/>
          <p:cNvPicPr>
            <a:picLocks noChangeAspect="1"/>
          </p:cNvPicPr>
          <p:nvPr/>
        </p:nvPicPr>
        <p:blipFill>
          <a:blip xmlns:r="http://schemas.openxmlformats.org/officeDocument/2006/relationships" r:embed="rId1" cstate="print"/>
          <a:stretch>
            <a:fillRect/>
          </a:stretch>
        </p:blipFill>
        <p:spPr>
          <a:xfrm>
            <a:off x="2566909" y="1722491"/>
            <a:ext cx="2529985" cy="4500000"/>
          </a:xfrm>
          <a:prstGeom prst="rect"/>
          <a:ln>
            <a:solidFill>
              <a:schemeClr val="tx2">
                <a:lumMod val="60000"/>
                <a:lumOff val="40000"/>
              </a:schemeClr>
            </a:solidFill>
          </a:ln>
        </p:spPr>
      </p:pic>
      <p:sp>
        <p:nvSpPr>
          <p:cNvPr id="1048740" name="文本框 99"/>
          <p:cNvSpPr txBox="1"/>
          <p:nvPr/>
        </p:nvSpPr>
        <p:spPr>
          <a:xfrm>
            <a:off x="595313" y="934212"/>
            <a:ext cx="3033712" cy="461665"/>
          </a:xfrm>
          <a:prstGeom prst="rect"/>
          <a:noFill/>
          <a:ln w="9525">
            <a:noFill/>
          </a:ln>
        </p:spPr>
        <p:txBody>
          <a:bodyPr anchor="t" wrap="squar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1" dirty="0" sz="2400" lang="en-US">
                <a:solidFill>
                  <a:srgbClr val="FF0000"/>
                </a:solidFill>
                <a:latin typeface="微软雅黑" panose="020B0503020204020204" pitchFamily="2" charset="-122"/>
                <a:ea typeface="微软雅黑" panose="020B0503020204020204" pitchFamily="2" charset="-122"/>
              </a:rPr>
              <a:t>4</a:t>
            </a:r>
            <a:r>
              <a:rPr altLang="en-US" baseline="0" b="1" cap="none" dirty="0" sz="2400" i="0" kern="1200" kumimoji="0" lang="zh-CN"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rPr>
              <a:t>、开启移动学习</a:t>
            </a:r>
            <a:endParaRPr altLang="zh-CN" baseline="0" b="1" cap="none" dirty="0" sz="2400" i="0" kern="1200" kumimoji="0" lang="en-US" noProof="0" normalizeH="0" spc="0" strike="noStrike" u="none">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2097202" name="图片 7"/>
          <p:cNvPicPr>
            <a:picLocks noChangeAspect="1"/>
          </p:cNvPicPr>
          <p:nvPr/>
        </p:nvPicPr>
        <p:blipFill>
          <a:blip xmlns:r="http://schemas.openxmlformats.org/officeDocument/2006/relationships" r:embed="rId2" cstate="print"/>
          <a:stretch>
            <a:fillRect/>
          </a:stretch>
        </p:blipFill>
        <p:spPr>
          <a:xfrm>
            <a:off x="6633639" y="1722492"/>
            <a:ext cx="2529985" cy="4500000"/>
          </a:xfrm>
          <a:prstGeom prst="rect"/>
          <a:ln>
            <a:solidFill>
              <a:schemeClr val="tx2">
                <a:lumMod val="60000"/>
                <a:lumOff val="40000"/>
              </a:schemeClr>
            </a:solidFill>
          </a:ln>
        </p:spPr>
      </p:pic>
      <p:sp>
        <p:nvSpPr>
          <p:cNvPr id="1048741" name="矩形 15"/>
          <p:cNvSpPr/>
          <p:nvPr/>
        </p:nvSpPr>
        <p:spPr>
          <a:xfrm>
            <a:off x="6680462" y="2433906"/>
            <a:ext cx="2483892" cy="423324"/>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42" name="椭圆 16"/>
          <p:cNvSpPr/>
          <p:nvPr/>
        </p:nvSpPr>
        <p:spPr>
          <a:xfrm>
            <a:off x="6506891" y="2310174"/>
            <a:ext cx="253497" cy="252000"/>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2</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43" name="矩形 17"/>
          <p:cNvSpPr/>
          <p:nvPr/>
        </p:nvSpPr>
        <p:spPr>
          <a:xfrm>
            <a:off x="3906305" y="3300984"/>
            <a:ext cx="499959" cy="501508"/>
          </a:xfrm>
          <a:prstGeom prst="rect"/>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endParaRPr altLang="en-US" baseline="0" b="0" cap="none"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
        <p:nvSpPr>
          <p:cNvPr id="1048744" name="椭圆 12"/>
          <p:cNvSpPr/>
          <p:nvPr/>
        </p:nvSpPr>
        <p:spPr>
          <a:xfrm>
            <a:off x="4300723" y="3174234"/>
            <a:ext cx="253497" cy="253497"/>
          </a:xfrm>
          <a:prstGeom prst="ellipse"/>
          <a:solidFill>
            <a:srgbClr val="FF0000"/>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zh-CN" baseline="0" b="0" cap="none" dirty="0" sz="1800" i="0" kern="1200" kumimoji="0" lang="en-US"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rPr>
              <a:t>1</a:t>
            </a:r>
            <a:endParaRPr altLang="en-US" baseline="0" b="0" cap="none" dirty="0" sz="1800" i="0" kern="1200" kumimoji="0" lang="zh-CN" noProof="0" normalizeH="0" spc="0" strike="noStrike" u="none">
              <a:ln>
                <a:noFill/>
              </a:ln>
              <a:solidFill>
                <a:srgbClr val="FFFFFF"/>
              </a:solidFill>
              <a:effectLst/>
              <a:uLnTx/>
              <a:uFillTx/>
              <a:latin typeface="幼圆" panose="02010509060101010101" pitchFamily="1" charset="-122"/>
              <a:ea typeface="幼圆" panose="02010509060101010101" pitchFamily="1"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pic>
        <p:nvPicPr>
          <p:cNvPr id="2097203" name="图片 1"/>
          <p:cNvPicPr>
            <a:picLocks noChangeAspect="1"/>
          </p:cNvPicPr>
          <p:nvPr/>
        </p:nvPicPr>
        <p:blipFill>
          <a:blip xmlns:r="http://schemas.openxmlformats.org/officeDocument/2006/relationships" r:embed="rId1"/>
          <a:stretch>
            <a:fillRect/>
          </a:stretch>
        </p:blipFill>
        <p:spPr>
          <a:xfrm>
            <a:off x="1201194" y="955374"/>
            <a:ext cx="2977614" cy="5306534"/>
          </a:xfrm>
          <a:prstGeom prst="rect"/>
          <a:ln>
            <a:solidFill>
              <a:schemeClr val="tx2">
                <a:lumMod val="60000"/>
                <a:lumOff val="40000"/>
              </a:schemeClr>
            </a:solidFill>
          </a:ln>
        </p:spPr>
      </p:pic>
      <p:pic>
        <p:nvPicPr>
          <p:cNvPr id="2097204" name="图片 2"/>
          <p:cNvPicPr>
            <a:picLocks noChangeAspect="1"/>
          </p:cNvPicPr>
          <p:nvPr/>
        </p:nvPicPr>
        <p:blipFill>
          <a:blip xmlns:r="http://schemas.openxmlformats.org/officeDocument/2006/relationships" r:embed="rId2"/>
          <a:stretch>
            <a:fillRect/>
          </a:stretch>
        </p:blipFill>
        <p:spPr>
          <a:xfrm>
            <a:off x="4690807" y="955374"/>
            <a:ext cx="2964011" cy="5306534"/>
          </a:xfrm>
          <a:prstGeom prst="rect"/>
          <a:ln>
            <a:solidFill>
              <a:schemeClr val="tx2">
                <a:lumMod val="60000"/>
                <a:lumOff val="40000"/>
              </a:schemeClr>
            </a:solidFill>
          </a:ln>
        </p:spPr>
      </p:pic>
      <p:pic>
        <p:nvPicPr>
          <p:cNvPr id="2097205" name="图片 3"/>
          <p:cNvPicPr>
            <a:picLocks noChangeAspect="1"/>
          </p:cNvPicPr>
          <p:nvPr/>
        </p:nvPicPr>
        <p:blipFill>
          <a:blip xmlns:r="http://schemas.openxmlformats.org/officeDocument/2006/relationships" r:embed="rId3"/>
          <a:stretch>
            <a:fillRect/>
          </a:stretch>
        </p:blipFill>
        <p:spPr>
          <a:xfrm>
            <a:off x="8045183" y="955374"/>
            <a:ext cx="2969321" cy="5306534"/>
          </a:xfrm>
          <a:prstGeom prst="rect"/>
          <a:ln>
            <a:solidFill>
              <a:schemeClr val="tx2">
                <a:lumMod val="60000"/>
                <a:lumOff val="40000"/>
              </a:schemeClr>
            </a:solidFill>
          </a:ln>
        </p:spPr>
      </p:pic>
      <p:sp>
        <p:nvSpPr>
          <p:cNvPr id="1048745" name="文本框 4"/>
          <p:cNvSpPr txBox="1"/>
          <p:nvPr/>
        </p:nvSpPr>
        <p:spPr>
          <a:xfrm>
            <a:off x="5272565" y="4379976"/>
            <a:ext cx="1800493" cy="369332"/>
          </a:xfrm>
          <a:prstGeom prst="rect"/>
          <a:noFill/>
        </p:spPr>
        <p:txBody>
          <a:bodyPr rtlCol="0" wrap="non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0" cap="none" dirty="0" sz="1800" i="0" kern="1200" kumimoji="0" lang="zh-CN" noProof="0" normalizeH="0" spc="0" strike="noStrike" u="none">
                <a:ln>
                  <a:noFill/>
                </a:ln>
                <a:solidFill>
                  <a:srgbClr val="FF0000"/>
                </a:solidFill>
                <a:effectLst/>
                <a:uLnTx/>
                <a:uFillTx/>
                <a:latin typeface="微软雅黑" panose="020B0503020204020204" pitchFamily="2" charset="-122"/>
                <a:ea typeface="宋体" panose="02010600030101010101" pitchFamily="2" charset="-122"/>
              </a:rPr>
              <a:t>完成视频任务点</a:t>
            </a:r>
          </a:p>
        </p:txBody>
      </p:sp>
      <p:sp>
        <p:nvSpPr>
          <p:cNvPr id="1048746" name="文本框 9"/>
          <p:cNvSpPr txBox="1"/>
          <p:nvPr/>
        </p:nvSpPr>
        <p:spPr>
          <a:xfrm>
            <a:off x="9214011" y="1551956"/>
            <a:ext cx="1800493" cy="369332"/>
          </a:xfrm>
          <a:prstGeom prst="rect"/>
          <a:noFill/>
        </p:spPr>
        <p:txBody>
          <a:bodyPr rtlCol="0" wrap="none">
            <a:spAutoFit/>
          </a:bodyPr>
          <a:p>
            <a:pPr algn="l" defTabSz="914400" eaLnBrk="1" fontAlgn="base" hangingPunct="1" indent="0" latinLnBrk="0" lvl="0" marL="0" marR="0">
              <a:lnSpc>
                <a:spcPct val="100000"/>
              </a:lnSpc>
              <a:spcBef>
                <a:spcPct val="0"/>
              </a:spcBef>
              <a:spcAft>
                <a:spcPct val="0"/>
              </a:spcAft>
              <a:buClrTx/>
              <a:buSzTx/>
              <a:buFont typeface="Arial" panose="020B0604020202020204" pitchFamily="34" charset="0"/>
              <a:buNone/>
            </a:pPr>
            <a:r>
              <a:rPr altLang="en-US" baseline="0" b="0" cap="none" dirty="0" sz="1800" i="0" kern="1200" kumimoji="0" lang="zh-CN" noProof="0" normalizeH="0" spc="0" strike="noStrike" u="none">
                <a:ln>
                  <a:noFill/>
                </a:ln>
                <a:solidFill>
                  <a:srgbClr val="FF0000"/>
                </a:solidFill>
                <a:effectLst/>
                <a:uLnTx/>
                <a:uFillTx/>
                <a:latin typeface="微软雅黑" panose="020B0503020204020204" pitchFamily="2" charset="-122"/>
                <a:ea typeface="宋体" panose="02010600030101010101" pitchFamily="2" charset="-122"/>
              </a:rPr>
              <a:t>完成测验任务点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598" name="标题 1"/>
          <p:cNvSpPr>
            <a:spLocks noGrp="1"/>
          </p:cNvSpPr>
          <p:nvPr>
            <p:ph type="title"/>
          </p:nvPr>
        </p:nvSpPr>
        <p:spPr/>
        <p:txBody>
          <a:bodyPr/>
          <a:p>
            <a:r>
              <a:rPr altLang="zh-CN" b="1" dirty="0" lang="zh-CN"/>
              <a:t>学习要求</a:t>
            </a:r>
            <a:r>
              <a:rPr altLang="en-US" b="1" dirty="0" lang="zh-CN"/>
              <a:t>：</a:t>
            </a:r>
            <a:endParaRPr altLang="en-US" dirty="0" lang="zh-CN"/>
          </a:p>
        </p:txBody>
      </p:sp>
      <p:sp>
        <p:nvSpPr>
          <p:cNvPr id="1048599" name="内容占位符 2"/>
          <p:cNvSpPr>
            <a:spLocks noGrp="1"/>
          </p:cNvSpPr>
          <p:nvPr>
            <p:ph idx="1"/>
          </p:nvPr>
        </p:nvSpPr>
        <p:spPr>
          <a:xfrm>
            <a:off x="504948" y="1821229"/>
            <a:ext cx="10885487" cy="3761887"/>
          </a:xfrm>
        </p:spPr>
        <p:txBody>
          <a:bodyPr/>
          <a:p>
            <a:r>
              <a:rPr altLang="zh-CN" b="1" dirty="0" sz="2400" lang="en-US">
                <a:solidFill>
                  <a:schemeClr val="tx1"/>
                </a:solidFill>
              </a:rPr>
              <a:t>1.</a:t>
            </a:r>
            <a:r>
              <a:rPr altLang="zh-CN" b="1" dirty="0" sz="2400" lang="zh-CN">
                <a:solidFill>
                  <a:schemeClr val="tx1"/>
                </a:solidFill>
              </a:rPr>
              <a:t>选课要求：</a:t>
            </a:r>
            <a:r>
              <a:rPr altLang="zh-CN" dirty="0" sz="2400" lang="zh-CN"/>
              <a:t>学生在进校后的前四个学期内，修完六种内容模块文化素质课程（不可遗漏模块），每个模块自选</a:t>
            </a:r>
            <a:r>
              <a:rPr altLang="zh-CN" dirty="0" sz="2400" lang="en-US"/>
              <a:t>2</a:t>
            </a:r>
            <a:r>
              <a:rPr altLang="zh-CN" dirty="0" sz="2400" lang="zh-CN"/>
              <a:t>门课程完成的在线自主学习。</a:t>
            </a:r>
          </a:p>
          <a:p>
            <a:r>
              <a:rPr altLang="zh-CN" b="1" dirty="0" sz="2400" lang="en-US">
                <a:solidFill>
                  <a:schemeClr val="tx1"/>
                </a:solidFill>
              </a:rPr>
              <a:t>2.</a:t>
            </a:r>
            <a:r>
              <a:rPr altLang="zh-CN" b="1" dirty="0" sz="2400" lang="zh-CN">
                <a:solidFill>
                  <a:schemeClr val="tx1"/>
                </a:solidFill>
              </a:rPr>
              <a:t>考核要求：</a:t>
            </a:r>
            <a:r>
              <a:rPr altLang="zh-CN" dirty="0" sz="2400" lang="zh-CN"/>
              <a:t>考核内容一般包括课程视频观看、平时作业、期末考试成绩三部分，三者最终成绩占比分别为</a:t>
            </a:r>
            <a:r>
              <a:rPr altLang="zh-CN" dirty="0" sz="2400" lang="en-US"/>
              <a:t>40%</a:t>
            </a:r>
            <a:r>
              <a:rPr altLang="zh-CN" dirty="0" sz="2400" lang="zh-CN"/>
              <a:t>、</a:t>
            </a:r>
            <a:r>
              <a:rPr altLang="zh-CN" dirty="0" sz="2400" lang="en-US"/>
              <a:t>30%</a:t>
            </a:r>
            <a:r>
              <a:rPr altLang="zh-CN" dirty="0" sz="2400" lang="zh-CN"/>
              <a:t>、</a:t>
            </a:r>
            <a:r>
              <a:rPr altLang="zh-CN" dirty="0" sz="2400" lang="en-US"/>
              <a:t>30%</a:t>
            </a:r>
            <a:r>
              <a:rPr altLang="zh-CN" dirty="0" sz="2400" lang="zh-CN"/>
              <a:t>。</a:t>
            </a:r>
          </a:p>
          <a:p>
            <a:r>
              <a:rPr altLang="zh-CN" b="1" dirty="0" sz="2400" lang="en-US">
                <a:solidFill>
                  <a:schemeClr val="tx1"/>
                </a:solidFill>
              </a:rPr>
              <a:t>3.</a:t>
            </a:r>
            <a:r>
              <a:rPr altLang="zh-CN" b="1" dirty="0" sz="2400" lang="zh-CN">
                <a:solidFill>
                  <a:schemeClr val="tx1"/>
                </a:solidFill>
              </a:rPr>
              <a:t>学分换算：</a:t>
            </a:r>
            <a:r>
              <a:rPr altLang="zh-CN" dirty="0" sz="2400" lang="zh-CN"/>
              <a:t>学生完成学习并考核合格后获得相应的素质拓展学分，该学分将并入其他第二课堂素质拓展学分集，列入学生毕业成绩单。</a:t>
            </a:r>
          </a:p>
          <a:p>
            <a:r>
              <a:rPr altLang="zh-CN" b="1" dirty="0" sz="2400" lang="en-US">
                <a:solidFill>
                  <a:schemeClr val="tx1"/>
                </a:solidFill>
              </a:rPr>
              <a:t>4.</a:t>
            </a:r>
            <a:r>
              <a:rPr altLang="zh-CN" b="1" dirty="0" sz="2400" lang="zh-CN">
                <a:solidFill>
                  <a:schemeClr val="tx1"/>
                </a:solidFill>
              </a:rPr>
              <a:t>优秀奖励：</a:t>
            </a:r>
            <a:r>
              <a:rPr altLang="zh-CN" dirty="0" sz="2400" lang="zh-CN"/>
              <a:t>如学生自选不同模块</a:t>
            </a:r>
            <a:r>
              <a:rPr altLang="zh-CN" dirty="0" sz="2400" lang="en-US"/>
              <a:t>12</a:t>
            </a:r>
            <a:r>
              <a:rPr altLang="zh-CN" dirty="0" sz="2400" lang="zh-CN"/>
              <a:t>门以上课程的学习并合格，学校将给予一定的奖励。</a:t>
            </a:r>
          </a:p>
        </p:txBody>
      </p:sp>
      <p:pic>
        <p:nvPicPr>
          <p:cNvPr id="2097158" name="Picture 2"/>
          <p:cNvPicPr>
            <a:picLocks noChangeAspect="1" noChangeArrowheads="1"/>
          </p:cNvPicPr>
          <p:nvPr/>
        </p:nvPicPr>
        <p:blipFill>
          <a:blip xmlns:r="http://schemas.openxmlformats.org/officeDocument/2006/relationships" r:embed="rId1" cstate="print"/>
          <a:srcRect/>
          <a:stretch>
            <a:fillRect/>
          </a:stretch>
        </p:blipFill>
        <p:spPr bwMode="auto">
          <a:xfrm>
            <a:off x="8740653" y="5222883"/>
            <a:ext cx="3375147" cy="1630468"/>
          </a:xfrm>
          <a:prstGeom prst="rect"/>
          <a:noFill/>
          <a:ln>
            <a:noFill/>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747" name="矩形 12"/>
          <p:cNvSpPr/>
          <p:nvPr/>
        </p:nvSpPr>
        <p:spPr>
          <a:xfrm>
            <a:off x="4289743" y="1489075"/>
            <a:ext cx="3590925" cy="5222240"/>
          </a:xfrm>
          <a:prstGeom prst="rect"/>
          <a:noFill/>
          <a:ln w="9525">
            <a:noFill/>
          </a:ln>
        </p:spPr>
        <p:txBody>
          <a:bodyPr anchor="t" vert="horz" wrap="square">
            <a:spAutoFit/>
          </a:bodyPr>
          <a:p>
            <a:pPr lvl="0">
              <a:lnSpc>
                <a:spcPct val="100000"/>
              </a:lnSpc>
            </a:pPr>
            <a:r>
              <a:rPr altLang="en-US" dirty="0" sz="17200" lang="zh-CN">
                <a:solidFill>
                  <a:srgbClr val="FF6600"/>
                </a:solidFill>
                <a:latin typeface="楷体" panose="02010609060101010101" pitchFamily="1" charset="-122"/>
                <a:ea typeface="楷体" panose="02010609060101010101" pitchFamily="1" charset="-122"/>
                <a:sym typeface="迷你简综艺" panose="03000509000000000000" pitchFamily="1" charset="-122"/>
              </a:rPr>
              <a:t>Q&amp;A</a:t>
            </a:r>
          </a:p>
        </p:txBody>
      </p:sp>
      <p:sp>
        <p:nvSpPr>
          <p:cNvPr id="1048748" name="直接连接符 6"/>
          <p:cNvSpPr/>
          <p:nvPr/>
        </p:nvSpPr>
        <p:spPr>
          <a:xfrm>
            <a:off x="4152900" y="3908425"/>
            <a:ext cx="6762750" cy="0"/>
          </a:xfrm>
          <a:prstGeom prst="line"/>
          <a:ln w="19050" cap="flat" cmpd="sng">
            <a:solidFill>
              <a:schemeClr val="bg1"/>
            </a:solidFill>
            <a:prstDash val="solid"/>
            <a:headEnd type="none" w="med" len="med"/>
            <a:tailEnd type="none" w="med" len="med"/>
          </a:ln>
        </p:spPr>
      </p:sp>
      <p:sp>
        <p:nvSpPr>
          <p:cNvPr id="1048749" name="矩形 3"/>
          <p:cNvSpPr/>
          <p:nvPr/>
        </p:nvSpPr>
        <p:spPr>
          <a:xfrm>
            <a:off x="5391150" y="4822825"/>
            <a:ext cx="5259388" cy="853440"/>
          </a:xfrm>
          <a:prstGeom prst="rect"/>
          <a:noFill/>
          <a:ln w="9525">
            <a:noFill/>
          </a:ln>
        </p:spPr>
        <p:txBody>
          <a:bodyPr anchor="t" vert="horz" wrap="square">
            <a:spAutoFit/>
          </a:bodyPr>
          <a:p>
            <a:pPr algn="r" lvl="0">
              <a:lnSpc>
                <a:spcPts val="3000"/>
              </a:lnSpc>
            </a:pPr>
            <a:r>
              <a:rPr altLang="en-US" b="1" dirty="0" sz="3600" lang="zh-CN">
                <a:solidFill>
                  <a:srgbClr val="FF6600"/>
                </a:solidFill>
                <a:latin typeface="微软雅黑" panose="020B0503020204020204" pitchFamily="2" charset="-122"/>
                <a:ea typeface="微软雅黑" panose="020B0503020204020204" pitchFamily="2" charset="-122"/>
                <a:sym typeface="微软雅黑" panose="020B0503020204020204" pitchFamily="2" charset="-122"/>
              </a:rPr>
              <a:t>超星集团尔雅客服中心</a:t>
            </a:r>
          </a:p>
          <a:p>
            <a:pPr algn="r" lvl="0">
              <a:lnSpc>
                <a:spcPts val="3000"/>
              </a:lnSpc>
            </a:pPr>
            <a:r>
              <a:rPr altLang="x-none" b="1" dirty="0" lang="en-US">
                <a:solidFill>
                  <a:srgbClr val="FF6600"/>
                </a:solidFill>
                <a:latin typeface="微软雅黑" panose="020B0503020204020204" pitchFamily="2" charset="-122"/>
                <a:ea typeface="微软雅黑" panose="020B0503020204020204" pitchFamily="2" charset="-122"/>
                <a:sym typeface="微软雅黑" panose="020B0503020204020204" pitchFamily="2" charset="-122"/>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750" name="Freeform 6"/>
          <p:cNvSpPr/>
          <p:nvPr/>
        </p:nvSpPr>
        <p:spPr>
          <a:xfrm>
            <a:off x="5518599" y="5111916"/>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1" name="Oval 8"/>
          <p:cNvSpPr/>
          <p:nvPr/>
        </p:nvSpPr>
        <p:spPr>
          <a:xfrm>
            <a:off x="5510306" y="4794823"/>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2" name="Oval 9"/>
          <p:cNvSpPr/>
          <p:nvPr/>
        </p:nvSpPr>
        <p:spPr>
          <a:xfrm>
            <a:off x="6405663" y="4794823"/>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3" name="Oval 10"/>
          <p:cNvSpPr/>
          <p:nvPr/>
        </p:nvSpPr>
        <p:spPr>
          <a:xfrm>
            <a:off x="5976218" y="4829412"/>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4" name="Oval 11"/>
          <p:cNvSpPr/>
          <p:nvPr/>
        </p:nvSpPr>
        <p:spPr>
          <a:xfrm>
            <a:off x="5212594" y="4276077"/>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5" name="Oval 12"/>
          <p:cNvSpPr/>
          <p:nvPr/>
        </p:nvSpPr>
        <p:spPr>
          <a:xfrm>
            <a:off x="4887131" y="3776382"/>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6" name="Oval 13"/>
          <p:cNvSpPr/>
          <p:nvPr/>
        </p:nvSpPr>
        <p:spPr>
          <a:xfrm>
            <a:off x="4801999" y="3147688"/>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7" name="Oval 14"/>
          <p:cNvSpPr/>
          <p:nvPr/>
        </p:nvSpPr>
        <p:spPr>
          <a:xfrm>
            <a:off x="5116302" y="2416635"/>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8" name="Oval 15"/>
          <p:cNvSpPr/>
          <p:nvPr/>
        </p:nvSpPr>
        <p:spPr>
          <a:xfrm>
            <a:off x="5613074" y="2092338"/>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59" name="Oval 16"/>
          <p:cNvSpPr/>
          <p:nvPr/>
        </p:nvSpPr>
        <p:spPr>
          <a:xfrm>
            <a:off x="6210689" y="2060251"/>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0" name="Oval 17"/>
          <p:cNvSpPr/>
          <p:nvPr/>
        </p:nvSpPr>
        <p:spPr>
          <a:xfrm>
            <a:off x="6851513" y="2466546"/>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1" name="Oval 18"/>
          <p:cNvSpPr/>
          <p:nvPr/>
        </p:nvSpPr>
        <p:spPr>
          <a:xfrm>
            <a:off x="7088879" y="3073980"/>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2" name="Oval 19"/>
          <p:cNvSpPr/>
          <p:nvPr/>
        </p:nvSpPr>
        <p:spPr>
          <a:xfrm>
            <a:off x="7034181" y="3732541"/>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3" name="Oval 20"/>
          <p:cNvSpPr/>
          <p:nvPr/>
        </p:nvSpPr>
        <p:spPr>
          <a:xfrm>
            <a:off x="6677482" y="4319944"/>
            <a:ext cx="139249" cy="139249"/>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4" name="Oval 21"/>
          <p:cNvSpPr/>
          <p:nvPr/>
        </p:nvSpPr>
        <p:spPr>
          <a:xfrm>
            <a:off x="5710255" y="4214953"/>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5" name="Oval 22"/>
          <p:cNvSpPr/>
          <p:nvPr/>
        </p:nvSpPr>
        <p:spPr>
          <a:xfrm>
            <a:off x="5452200" y="3068149"/>
            <a:ext cx="295957" cy="29595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6" name="Oval 23"/>
          <p:cNvSpPr/>
          <p:nvPr/>
        </p:nvSpPr>
        <p:spPr>
          <a:xfrm>
            <a:off x="6047112" y="3674241"/>
            <a:ext cx="432576" cy="432576"/>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7" name="Oval 24"/>
          <p:cNvSpPr/>
          <p:nvPr/>
        </p:nvSpPr>
        <p:spPr>
          <a:xfrm>
            <a:off x="5762808" y="3534992"/>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8" name="Oval 25"/>
          <p:cNvSpPr/>
          <p:nvPr/>
        </p:nvSpPr>
        <p:spPr>
          <a:xfrm>
            <a:off x="5292822" y="3587604"/>
            <a:ext cx="139249" cy="139249"/>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69" name="Oval 26"/>
          <p:cNvSpPr/>
          <p:nvPr/>
        </p:nvSpPr>
        <p:spPr>
          <a:xfrm>
            <a:off x="6042434" y="2532715"/>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70" name="Oval 27"/>
          <p:cNvSpPr/>
          <p:nvPr/>
        </p:nvSpPr>
        <p:spPr>
          <a:xfrm>
            <a:off x="6242327" y="2890455"/>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71" name="Oval 28"/>
          <p:cNvSpPr/>
          <p:nvPr/>
        </p:nvSpPr>
        <p:spPr>
          <a:xfrm>
            <a:off x="6696538" y="3396210"/>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72" name="Oval 29"/>
          <p:cNvSpPr/>
          <p:nvPr/>
        </p:nvSpPr>
        <p:spPr>
          <a:xfrm>
            <a:off x="5463280" y="2535051"/>
            <a:ext cx="295957" cy="29595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73" name="Oval 30"/>
          <p:cNvSpPr/>
          <p:nvPr/>
        </p:nvSpPr>
        <p:spPr>
          <a:xfrm>
            <a:off x="6167137" y="3365307"/>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744" name="Straight Connector 32"/>
          <p:cNvCxnSpPr>
            <a:cxnSpLocks/>
            <a:stCxn id="1048751" idx="6"/>
            <a:endCxn id="1048753" idx="2"/>
          </p:cNvCxnSpPr>
          <p:nvPr/>
        </p:nvCxnSpPr>
        <p:spPr>
          <a:xfrm>
            <a:off x="5701700" y="4890520"/>
            <a:ext cx="274518" cy="85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45" name="Straight Connector 33"/>
          <p:cNvCxnSpPr>
            <a:cxnSpLocks/>
            <a:stCxn id="1048753" idx="6"/>
            <a:endCxn id="1048752" idx="2"/>
          </p:cNvCxnSpPr>
          <p:nvPr/>
        </p:nvCxnSpPr>
        <p:spPr>
          <a:xfrm flipV="1">
            <a:off x="6115467" y="4864448"/>
            <a:ext cx="290196" cy="3458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46" name="Straight Connector 34"/>
          <p:cNvCxnSpPr>
            <a:cxnSpLocks/>
            <a:stCxn id="1048752" idx="7"/>
            <a:endCxn id="1048763" idx="3"/>
          </p:cNvCxnSpPr>
          <p:nvPr/>
        </p:nvCxnSpPr>
        <p:spPr>
          <a:xfrm flipV="1">
            <a:off x="6524519" y="4438800"/>
            <a:ext cx="173356" cy="37641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47" name="Straight Connector 35"/>
          <p:cNvCxnSpPr>
            <a:cxnSpLocks/>
            <a:stCxn id="1048763" idx="7"/>
            <a:endCxn id="1048762" idx="3"/>
          </p:cNvCxnSpPr>
          <p:nvPr/>
        </p:nvCxnSpPr>
        <p:spPr>
          <a:xfrm flipV="1">
            <a:off x="6796338" y="3895906"/>
            <a:ext cx="265872" cy="44443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48" name="Straight Connector 36"/>
          <p:cNvCxnSpPr>
            <a:cxnSpLocks/>
            <a:stCxn id="1048762" idx="0"/>
            <a:endCxn id="1048761" idx="4"/>
          </p:cNvCxnSpPr>
          <p:nvPr/>
        </p:nvCxnSpPr>
        <p:spPr>
          <a:xfrm flipV="1">
            <a:off x="7129878" y="3265374"/>
            <a:ext cx="54698" cy="46716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49" name="Straight Connector 37"/>
          <p:cNvCxnSpPr>
            <a:cxnSpLocks/>
            <a:stCxn id="1048761" idx="0"/>
            <a:endCxn id="1048760" idx="5"/>
          </p:cNvCxnSpPr>
          <p:nvPr/>
        </p:nvCxnSpPr>
        <p:spPr>
          <a:xfrm flipH="1" flipV="1">
            <a:off x="7014878" y="2629911"/>
            <a:ext cx="169698" cy="44406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0" name="Straight Connector 38"/>
          <p:cNvCxnSpPr>
            <a:cxnSpLocks/>
            <a:stCxn id="1048760" idx="1"/>
            <a:endCxn id="1048759" idx="6"/>
          </p:cNvCxnSpPr>
          <p:nvPr/>
        </p:nvCxnSpPr>
        <p:spPr>
          <a:xfrm flipH="1" flipV="1">
            <a:off x="6402083" y="2155948"/>
            <a:ext cx="477459" cy="33862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1" name="Straight Connector 39"/>
          <p:cNvCxnSpPr>
            <a:cxnSpLocks/>
            <a:stCxn id="1048759" idx="2"/>
            <a:endCxn id="1048758" idx="6"/>
          </p:cNvCxnSpPr>
          <p:nvPr/>
        </p:nvCxnSpPr>
        <p:spPr>
          <a:xfrm flipH="1">
            <a:off x="5804468" y="2155948"/>
            <a:ext cx="406221" cy="320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2" name="Straight Connector 40"/>
          <p:cNvCxnSpPr>
            <a:cxnSpLocks/>
            <a:stCxn id="1048758" idx="2"/>
            <a:endCxn id="1048757" idx="7"/>
          </p:cNvCxnSpPr>
          <p:nvPr/>
        </p:nvCxnSpPr>
        <p:spPr>
          <a:xfrm flipH="1">
            <a:off x="5279667" y="2188035"/>
            <a:ext cx="333407" cy="25662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3" name="Straight Connector 41"/>
          <p:cNvCxnSpPr>
            <a:cxnSpLocks/>
            <a:stCxn id="1048757" idx="3"/>
            <a:endCxn id="1048756" idx="0"/>
          </p:cNvCxnSpPr>
          <p:nvPr/>
        </p:nvCxnSpPr>
        <p:spPr>
          <a:xfrm flipH="1">
            <a:off x="4897696" y="2580000"/>
            <a:ext cx="246635" cy="56768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4" name="Straight Connector 42"/>
          <p:cNvCxnSpPr>
            <a:cxnSpLocks/>
            <a:stCxn id="1048756" idx="4"/>
            <a:endCxn id="1048755" idx="0"/>
          </p:cNvCxnSpPr>
          <p:nvPr/>
        </p:nvCxnSpPr>
        <p:spPr>
          <a:xfrm>
            <a:off x="4897696" y="3339082"/>
            <a:ext cx="85132" cy="43730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5" name="Straight Connector 43"/>
          <p:cNvCxnSpPr>
            <a:cxnSpLocks/>
            <a:stCxn id="1048755" idx="5"/>
            <a:endCxn id="1048754" idx="1"/>
          </p:cNvCxnSpPr>
          <p:nvPr/>
        </p:nvCxnSpPr>
        <p:spPr>
          <a:xfrm>
            <a:off x="5050496" y="3939747"/>
            <a:ext cx="190127" cy="36435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6" name="Straight Connector 44"/>
          <p:cNvCxnSpPr>
            <a:cxnSpLocks/>
            <a:stCxn id="1048754" idx="4"/>
            <a:endCxn id="1048751" idx="1"/>
          </p:cNvCxnSpPr>
          <p:nvPr/>
        </p:nvCxnSpPr>
        <p:spPr>
          <a:xfrm>
            <a:off x="5308291" y="4467471"/>
            <a:ext cx="230044" cy="355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7" name="Straight Connector 45"/>
          <p:cNvCxnSpPr>
            <a:cxnSpLocks/>
            <a:stCxn id="1048751" idx="7"/>
            <a:endCxn id="1048764" idx="4"/>
          </p:cNvCxnSpPr>
          <p:nvPr/>
        </p:nvCxnSpPr>
        <p:spPr>
          <a:xfrm flipV="1">
            <a:off x="5673671" y="4354202"/>
            <a:ext cx="106209" cy="46865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8" name="Straight Connector 46"/>
          <p:cNvCxnSpPr>
            <a:cxnSpLocks/>
            <a:stCxn id="1048764" idx="6"/>
            <a:endCxn id="1048763" idx="2"/>
          </p:cNvCxnSpPr>
          <p:nvPr/>
        </p:nvCxnSpPr>
        <p:spPr>
          <a:xfrm>
            <a:off x="5849504" y="4284578"/>
            <a:ext cx="827978" cy="1049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59" name="Straight Connector 47"/>
          <p:cNvCxnSpPr>
            <a:cxnSpLocks/>
            <a:stCxn id="1048764" idx="5"/>
            <a:endCxn id="1048753" idx="0"/>
          </p:cNvCxnSpPr>
          <p:nvPr/>
        </p:nvCxnSpPr>
        <p:spPr>
          <a:xfrm>
            <a:off x="5829111" y="4333809"/>
            <a:ext cx="216732" cy="49560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0" name="Straight Connector 48"/>
          <p:cNvCxnSpPr>
            <a:cxnSpLocks/>
            <a:stCxn id="1048752" idx="1"/>
            <a:endCxn id="1048764" idx="5"/>
          </p:cNvCxnSpPr>
          <p:nvPr/>
        </p:nvCxnSpPr>
        <p:spPr>
          <a:xfrm flipH="1" flipV="1">
            <a:off x="5829111" y="4333809"/>
            <a:ext cx="596945" cy="4814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1" name="Straight Connector 49"/>
          <p:cNvCxnSpPr>
            <a:cxnSpLocks/>
            <a:stCxn id="1048764" idx="1"/>
            <a:endCxn id="1048768" idx="5"/>
          </p:cNvCxnSpPr>
          <p:nvPr/>
        </p:nvCxnSpPr>
        <p:spPr>
          <a:xfrm flipH="1" flipV="1">
            <a:off x="5411678" y="3706460"/>
            <a:ext cx="318970" cy="52888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2" name="Straight Connector 50"/>
          <p:cNvCxnSpPr>
            <a:cxnSpLocks/>
            <a:stCxn id="1048754" idx="7"/>
            <a:endCxn id="1048764" idx="2"/>
          </p:cNvCxnSpPr>
          <p:nvPr/>
        </p:nvCxnSpPr>
        <p:spPr>
          <a:xfrm flipV="1">
            <a:off x="5375959" y="4284578"/>
            <a:ext cx="334296" cy="195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3" name="Straight Connector 51"/>
          <p:cNvCxnSpPr>
            <a:cxnSpLocks/>
            <a:stCxn id="1048768" idx="3"/>
            <a:endCxn id="1048755" idx="7"/>
          </p:cNvCxnSpPr>
          <p:nvPr/>
        </p:nvCxnSpPr>
        <p:spPr>
          <a:xfrm flipH="1">
            <a:off x="5050496" y="3706460"/>
            <a:ext cx="262719" cy="9795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4" name="Straight Connector 52"/>
          <p:cNvCxnSpPr>
            <a:cxnSpLocks/>
            <a:stCxn id="1048754" idx="0"/>
            <a:endCxn id="1048768" idx="4"/>
          </p:cNvCxnSpPr>
          <p:nvPr/>
        </p:nvCxnSpPr>
        <p:spPr>
          <a:xfrm flipV="1">
            <a:off x="5308291" y="3726853"/>
            <a:ext cx="54156" cy="54922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5" name="Straight Connector 53"/>
          <p:cNvCxnSpPr>
            <a:cxnSpLocks/>
            <a:stCxn id="1048768" idx="0"/>
            <a:endCxn id="1048757" idx="4"/>
          </p:cNvCxnSpPr>
          <p:nvPr/>
        </p:nvCxnSpPr>
        <p:spPr>
          <a:xfrm flipH="1" flipV="1">
            <a:off x="5211999" y="2608029"/>
            <a:ext cx="150448" cy="9795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6" name="Straight Connector 54"/>
          <p:cNvCxnSpPr>
            <a:cxnSpLocks/>
            <a:stCxn id="1048768" idx="1"/>
            <a:endCxn id="1048756" idx="6"/>
          </p:cNvCxnSpPr>
          <p:nvPr/>
        </p:nvCxnSpPr>
        <p:spPr>
          <a:xfrm flipH="1" flipV="1">
            <a:off x="4993393" y="3243385"/>
            <a:ext cx="319822" cy="36461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7" name="Straight Connector 55"/>
          <p:cNvCxnSpPr>
            <a:cxnSpLocks/>
            <a:stCxn id="1048757" idx="6"/>
            <a:endCxn id="1048772" idx="1"/>
          </p:cNvCxnSpPr>
          <p:nvPr/>
        </p:nvCxnSpPr>
        <p:spPr>
          <a:xfrm>
            <a:off x="5307696" y="2512332"/>
            <a:ext cx="198926" cy="6606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8" name="Straight Connector 56"/>
          <p:cNvCxnSpPr>
            <a:cxnSpLocks/>
            <a:stCxn id="1048772" idx="4"/>
            <a:endCxn id="1048765" idx="0"/>
          </p:cNvCxnSpPr>
          <p:nvPr/>
        </p:nvCxnSpPr>
        <p:spPr>
          <a:xfrm flipH="1">
            <a:off x="5600179" y="2831008"/>
            <a:ext cx="11080" cy="2371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69" name="Straight Connector 57"/>
          <p:cNvCxnSpPr>
            <a:cxnSpLocks/>
            <a:stCxn id="1048765" idx="5"/>
            <a:endCxn id="1048767" idx="1"/>
          </p:cNvCxnSpPr>
          <p:nvPr/>
        </p:nvCxnSpPr>
        <p:spPr>
          <a:xfrm>
            <a:off x="5704815" y="3320764"/>
            <a:ext cx="78386" cy="23462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0" name="Straight Connector 58"/>
          <p:cNvCxnSpPr>
            <a:cxnSpLocks/>
            <a:stCxn id="1048767" idx="5"/>
            <a:endCxn id="1048766" idx="1"/>
          </p:cNvCxnSpPr>
          <p:nvPr/>
        </p:nvCxnSpPr>
        <p:spPr>
          <a:xfrm>
            <a:off x="5881664" y="3653848"/>
            <a:ext cx="228797" cy="8374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1" name="Straight Connector 59"/>
          <p:cNvCxnSpPr>
            <a:cxnSpLocks/>
            <a:stCxn id="1048766" idx="5"/>
            <a:endCxn id="1048763" idx="1"/>
          </p:cNvCxnSpPr>
          <p:nvPr/>
        </p:nvCxnSpPr>
        <p:spPr>
          <a:xfrm>
            <a:off x="6416339" y="4043468"/>
            <a:ext cx="281536" cy="29686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2" name="Straight Connector 60"/>
          <p:cNvCxnSpPr>
            <a:cxnSpLocks/>
            <a:stCxn id="1048766" idx="3"/>
            <a:endCxn id="1048764" idx="7"/>
          </p:cNvCxnSpPr>
          <p:nvPr/>
        </p:nvCxnSpPr>
        <p:spPr>
          <a:xfrm flipH="1">
            <a:off x="5829111" y="4043468"/>
            <a:ext cx="281350" cy="19187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3" name="Straight Connector 61"/>
          <p:cNvCxnSpPr>
            <a:cxnSpLocks/>
            <a:stCxn id="1048767" idx="3"/>
            <a:endCxn id="1048768" idx="6"/>
          </p:cNvCxnSpPr>
          <p:nvPr/>
        </p:nvCxnSpPr>
        <p:spPr>
          <a:xfrm flipH="1">
            <a:off x="5432071" y="3653848"/>
            <a:ext cx="351130" cy="3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4" name="Straight Connector 62"/>
          <p:cNvCxnSpPr>
            <a:cxnSpLocks/>
            <a:stCxn id="1048765" idx="3"/>
            <a:endCxn id="1048768" idx="7"/>
          </p:cNvCxnSpPr>
          <p:nvPr/>
        </p:nvCxnSpPr>
        <p:spPr>
          <a:xfrm flipH="1">
            <a:off x="5411678" y="3320764"/>
            <a:ext cx="83864" cy="28723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5" name="Straight Connector 63"/>
          <p:cNvCxnSpPr>
            <a:cxnSpLocks/>
            <a:stCxn id="1048765" idx="7"/>
            <a:endCxn id="1048769" idx="3"/>
          </p:cNvCxnSpPr>
          <p:nvPr/>
        </p:nvCxnSpPr>
        <p:spPr>
          <a:xfrm flipV="1">
            <a:off x="5704815" y="2651571"/>
            <a:ext cx="358012" cy="4599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6" name="Straight Connector 64"/>
          <p:cNvCxnSpPr>
            <a:cxnSpLocks/>
            <a:stCxn id="1048769" idx="7"/>
            <a:endCxn id="1048759" idx="3"/>
          </p:cNvCxnSpPr>
          <p:nvPr/>
        </p:nvCxnSpPr>
        <p:spPr>
          <a:xfrm flipV="1">
            <a:off x="6161290" y="2223616"/>
            <a:ext cx="77428" cy="32949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7" name="Straight Connector 65"/>
          <p:cNvCxnSpPr>
            <a:cxnSpLocks/>
            <a:stCxn id="1048772" idx="7"/>
            <a:endCxn id="1048759" idx="3"/>
          </p:cNvCxnSpPr>
          <p:nvPr/>
        </p:nvCxnSpPr>
        <p:spPr>
          <a:xfrm flipV="1">
            <a:off x="5715895" y="2223616"/>
            <a:ext cx="522823" cy="35477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8" name="Straight Connector 66"/>
          <p:cNvCxnSpPr>
            <a:cxnSpLocks/>
            <a:stCxn id="1048758" idx="5"/>
            <a:endCxn id="1048769" idx="1"/>
          </p:cNvCxnSpPr>
          <p:nvPr/>
        </p:nvCxnSpPr>
        <p:spPr>
          <a:xfrm>
            <a:off x="5776439" y="2255703"/>
            <a:ext cx="286388" cy="29740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79" name="Straight Connector 67"/>
          <p:cNvCxnSpPr>
            <a:cxnSpLocks/>
            <a:stCxn id="1048770" idx="7"/>
            <a:endCxn id="1048760" idx="3"/>
          </p:cNvCxnSpPr>
          <p:nvPr/>
        </p:nvCxnSpPr>
        <p:spPr>
          <a:xfrm flipV="1">
            <a:off x="6405692" y="2629911"/>
            <a:ext cx="473850" cy="28857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0" name="Straight Connector 68"/>
          <p:cNvCxnSpPr>
            <a:cxnSpLocks/>
            <a:stCxn id="1048770" idx="0"/>
            <a:endCxn id="1048759" idx="4"/>
          </p:cNvCxnSpPr>
          <p:nvPr/>
        </p:nvCxnSpPr>
        <p:spPr>
          <a:xfrm flipH="1" flipV="1">
            <a:off x="6306386" y="2251645"/>
            <a:ext cx="31638" cy="63881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1" name="Straight Connector 69"/>
          <p:cNvCxnSpPr>
            <a:cxnSpLocks/>
            <a:stCxn id="1048770" idx="1"/>
            <a:endCxn id="1048769" idx="5"/>
          </p:cNvCxnSpPr>
          <p:nvPr/>
        </p:nvCxnSpPr>
        <p:spPr>
          <a:xfrm flipH="1" flipV="1">
            <a:off x="6161290" y="2651571"/>
            <a:ext cx="109066" cy="26691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2" name="Straight Connector 70"/>
          <p:cNvCxnSpPr>
            <a:cxnSpLocks/>
            <a:stCxn id="1048773" idx="0"/>
            <a:endCxn id="1048770" idx="4"/>
          </p:cNvCxnSpPr>
          <p:nvPr/>
        </p:nvCxnSpPr>
        <p:spPr>
          <a:xfrm flipV="1">
            <a:off x="6236762" y="3081849"/>
            <a:ext cx="101262" cy="2834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3" name="Straight Connector 71"/>
          <p:cNvCxnSpPr>
            <a:cxnSpLocks/>
            <a:stCxn id="1048773" idx="4"/>
            <a:endCxn id="1048766" idx="0"/>
          </p:cNvCxnSpPr>
          <p:nvPr/>
        </p:nvCxnSpPr>
        <p:spPr>
          <a:xfrm>
            <a:off x="6236762" y="3504556"/>
            <a:ext cx="26638" cy="16968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4" name="Straight Connector 72"/>
          <p:cNvCxnSpPr>
            <a:cxnSpLocks/>
            <a:stCxn id="1048773" idx="1"/>
            <a:endCxn id="1048765" idx="6"/>
          </p:cNvCxnSpPr>
          <p:nvPr/>
        </p:nvCxnSpPr>
        <p:spPr>
          <a:xfrm flipH="1" flipV="1">
            <a:off x="5748157" y="3216128"/>
            <a:ext cx="439373" cy="16957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5" name="Straight Connector 73"/>
          <p:cNvCxnSpPr>
            <a:cxnSpLocks/>
            <a:stCxn id="1048766" idx="7"/>
            <a:endCxn id="1048771" idx="3"/>
          </p:cNvCxnSpPr>
          <p:nvPr/>
        </p:nvCxnSpPr>
        <p:spPr>
          <a:xfrm flipV="1">
            <a:off x="6416339" y="3559575"/>
            <a:ext cx="308228" cy="17801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6" name="Straight Connector 74"/>
          <p:cNvCxnSpPr>
            <a:cxnSpLocks/>
            <a:stCxn id="1048771" idx="0"/>
            <a:endCxn id="1048760" idx="4"/>
          </p:cNvCxnSpPr>
          <p:nvPr/>
        </p:nvCxnSpPr>
        <p:spPr>
          <a:xfrm flipV="1">
            <a:off x="6792235" y="2657940"/>
            <a:ext cx="154975" cy="7382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7" name="Straight Connector 75"/>
          <p:cNvCxnSpPr>
            <a:cxnSpLocks/>
            <a:stCxn id="1048771" idx="1"/>
            <a:endCxn id="1048770" idx="5"/>
          </p:cNvCxnSpPr>
          <p:nvPr/>
        </p:nvCxnSpPr>
        <p:spPr>
          <a:xfrm flipH="1" flipV="1">
            <a:off x="6405692" y="3053820"/>
            <a:ext cx="318875" cy="37041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8" name="Straight Connector 76"/>
          <p:cNvCxnSpPr>
            <a:cxnSpLocks/>
            <a:stCxn id="1048771" idx="7"/>
            <a:endCxn id="1048761" idx="3"/>
          </p:cNvCxnSpPr>
          <p:nvPr/>
        </p:nvCxnSpPr>
        <p:spPr>
          <a:xfrm flipV="1">
            <a:off x="6859903" y="3237345"/>
            <a:ext cx="257005" cy="18689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89" name="Straight Connector 77"/>
          <p:cNvCxnSpPr>
            <a:cxnSpLocks/>
            <a:stCxn id="1048771" idx="5"/>
            <a:endCxn id="1048762" idx="1"/>
          </p:cNvCxnSpPr>
          <p:nvPr/>
        </p:nvCxnSpPr>
        <p:spPr>
          <a:xfrm>
            <a:off x="6859903" y="3559575"/>
            <a:ext cx="202307" cy="20099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0" name="Straight Connector 78"/>
          <p:cNvCxnSpPr>
            <a:cxnSpLocks/>
            <a:stCxn id="1048763" idx="0"/>
            <a:endCxn id="1048771" idx="4"/>
          </p:cNvCxnSpPr>
          <p:nvPr/>
        </p:nvCxnSpPr>
        <p:spPr>
          <a:xfrm flipV="1">
            <a:off x="6747107" y="3587604"/>
            <a:ext cx="45128" cy="73234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774" name="Oval 82"/>
          <p:cNvSpPr/>
          <p:nvPr/>
        </p:nvSpPr>
        <p:spPr>
          <a:xfrm>
            <a:off x="859536" y="1709928"/>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dirty="0" sz="1600" lang="en-US">
                <a:solidFill>
                  <a:srgbClr val="405665"/>
                </a:solidFill>
                <a:latin typeface="微软雅黑" panose="020B0503020204020204" pitchFamily="2" charset="-122"/>
                <a:ea typeface="微软雅黑" panose="020B0503020204020204" pitchFamily="2" charset="-122"/>
              </a:rPr>
              <a:t>Q</a:t>
            </a:r>
            <a:r>
              <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rPr>
              <a:t>1</a:t>
            </a:r>
          </a:p>
        </p:txBody>
      </p:sp>
      <p:sp>
        <p:nvSpPr>
          <p:cNvPr id="1048775" name="TextBox 83"/>
          <p:cNvSpPr txBox="1"/>
          <p:nvPr/>
        </p:nvSpPr>
        <p:spPr>
          <a:xfrm>
            <a:off x="1690657" y="1755505"/>
            <a:ext cx="3075685" cy="9677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登录提示用户不存在？</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a:t>
            </a:r>
            <a:r>
              <a:rPr altLang="zh-CN" dirty="0" sz="1200" lang="en-US">
                <a:solidFill>
                  <a:prstClr val="black">
                    <a:lumMod val="50000"/>
                    <a:lumOff val="50000"/>
                  </a:prstClr>
                </a:solidFill>
                <a:cs typeface="Open Sans" panose="020B0606030504020204" pitchFamily="34" charset="0"/>
              </a:rPr>
              <a:t>PC</a:t>
            </a:r>
            <a:r>
              <a:rPr altLang="en-US" dirty="0" sz="1200" lang="zh-CN">
                <a:solidFill>
                  <a:prstClr val="black">
                    <a:lumMod val="50000"/>
                    <a:lumOff val="50000"/>
                  </a:prstClr>
                </a:solidFill>
                <a:cs typeface="Open Sans" panose="020B0606030504020204" pitchFamily="34" charset="0"/>
              </a:rPr>
              <a:t>端是网址错误，需输入正确网址</a:t>
            </a:r>
          </a:p>
          <a:p>
            <a:pPr lvl="0"/>
            <a:r>
              <a:rPr altLang="en-US" dirty="0" sz="1200" lang="zh-CN">
                <a:solidFill>
                  <a:prstClr val="black">
                    <a:lumMod val="50000"/>
                    <a:lumOff val="50000"/>
                  </a:prstClr>
                </a:solidFill>
                <a:cs typeface="Open Sans" panose="020B0606030504020204" pitchFamily="34" charset="0"/>
              </a:rPr>
              <a:t>      移动端是单位没有选择或者错误，需输       入正确单位名称</a:t>
            </a:r>
            <a:endParaRPr baseline="0" b="0" cap="none" dirty="0" sz="12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p:txBody>
      </p:sp>
      <p:sp>
        <p:nvSpPr>
          <p:cNvPr id="1048776" name="Oval 84"/>
          <p:cNvSpPr/>
          <p:nvPr/>
        </p:nvSpPr>
        <p:spPr>
          <a:xfrm>
            <a:off x="859863" y="3202031"/>
            <a:ext cx="706707" cy="706707"/>
          </a:xfrm>
          <a:prstGeom prst="ellipse"/>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dirty="0" sz="1600" lang="en-US">
                <a:solidFill>
                  <a:prstClr val="black">
                    <a:lumMod val="65000"/>
                    <a:lumOff val="35000"/>
                  </a:prstClr>
                </a:solidFill>
                <a:latin typeface="微软雅黑" panose="020B0503020204020204" pitchFamily="2" charset="-122"/>
                <a:ea typeface="微软雅黑" panose="020B0503020204020204" pitchFamily="2" charset="-122"/>
              </a:rPr>
              <a:t>Q</a:t>
            </a:r>
            <a:r>
              <a:rPr baseline="0" b="0" cap="none" dirty="0" sz="1600" i="0" kern="1200" kumimoji="0" lang="en-US" noProof="0" normalizeH="0" spc="0" strike="noStrike" u="none">
                <a:ln>
                  <a:noFill/>
                </a:ln>
                <a:solidFill>
                  <a:prstClr val="black">
                    <a:lumMod val="65000"/>
                    <a:lumOff val="35000"/>
                  </a:prstClr>
                </a:solidFill>
                <a:effectLst/>
                <a:uLnTx/>
                <a:uFillTx/>
                <a:latin typeface="微软雅黑" panose="020B0503020204020204" pitchFamily="2" charset="-122"/>
                <a:ea typeface="微软雅黑" panose="020B0503020204020204" pitchFamily="2" charset="-122"/>
              </a:rPr>
              <a:t>2</a:t>
            </a:r>
          </a:p>
        </p:txBody>
      </p:sp>
      <p:sp>
        <p:nvSpPr>
          <p:cNvPr id="1048777" name="TextBox 85"/>
          <p:cNvSpPr txBox="1"/>
          <p:nvPr/>
        </p:nvSpPr>
        <p:spPr>
          <a:xfrm>
            <a:off x="1690657" y="3247608"/>
            <a:ext cx="3075685" cy="7899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密码忘记？</a:t>
            </a:r>
            <a:endParaRPr baseline="0" b="1" cap="none" dirty="0" sz="14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a:p>
            <a:pPr algn="l" defTabSz="914400" eaLnBrk="1" fontAlgn="auto" hangingPunct="1" indent="0" latinLnBrk="0" lvl="0" marL="0" marR="0" rtl="0">
              <a:lnSpc>
                <a:spcPct val="100000"/>
              </a:lnSpc>
              <a:spcBef>
                <a:spcPts val="0"/>
              </a:spcBef>
              <a:spcAft>
                <a:spcPts val="0"/>
              </a:spcAft>
              <a:buClrTx/>
              <a:buSzTx/>
              <a:buFontTx/>
              <a:buNone/>
            </a:pPr>
            <a:endParaRPr altLang="zh-CN" baseline="0" b="0" cap="none" dirty="0" sz="10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：找在线客服重置密码</a:t>
            </a:r>
          </a:p>
          <a:p>
            <a:pPr lvl="0"/>
            <a:r>
              <a:rPr altLang="en-US" dirty="0" sz="1200" lang="zh-CN">
                <a:solidFill>
                  <a:prstClr val="black">
                    <a:lumMod val="50000"/>
                    <a:lumOff val="50000"/>
                  </a:prstClr>
                </a:solidFill>
                <a:cs typeface="Open Sans" panose="020B0606030504020204" pitchFamily="34" charset="0"/>
              </a:rPr>
              <a:t>      自己通过邮箱或者手机号找回</a:t>
            </a:r>
            <a:endParaRPr baseline="0" b="0" cap="none" dirty="0" sz="12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p:txBody>
      </p:sp>
      <p:sp>
        <p:nvSpPr>
          <p:cNvPr id="1048778" name="Oval 86"/>
          <p:cNvSpPr/>
          <p:nvPr/>
        </p:nvSpPr>
        <p:spPr>
          <a:xfrm>
            <a:off x="859536" y="4783835"/>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rPr>
              <a:t>Q3</a:t>
            </a:r>
          </a:p>
        </p:txBody>
      </p:sp>
      <p:sp>
        <p:nvSpPr>
          <p:cNvPr id="1048779" name="TextBox 87"/>
          <p:cNvSpPr txBox="1"/>
          <p:nvPr/>
        </p:nvSpPr>
        <p:spPr>
          <a:xfrm>
            <a:off x="1690657" y="4829412"/>
            <a:ext cx="3075685" cy="9677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登录后没有课程？</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：可能是使用了绑定了其他账号的手机号或者邮箱登录了系统，请输入学校正确网址，使用学号进行登录。</a:t>
            </a:r>
          </a:p>
        </p:txBody>
      </p:sp>
      <p:sp>
        <p:nvSpPr>
          <p:cNvPr id="1048780" name="Freeform 90"/>
          <p:cNvSpPr/>
          <p:nvPr/>
        </p:nvSpPr>
        <p:spPr>
          <a:xfrm>
            <a:off x="8126401" y="5529877"/>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1" name="Oval 91"/>
          <p:cNvSpPr/>
          <p:nvPr/>
        </p:nvSpPr>
        <p:spPr>
          <a:xfrm>
            <a:off x="8121469" y="5341292"/>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2" name="Oval 92"/>
          <p:cNvSpPr/>
          <p:nvPr/>
        </p:nvSpPr>
        <p:spPr>
          <a:xfrm>
            <a:off x="8653963" y="5341292"/>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3" name="Oval 93"/>
          <p:cNvSpPr/>
          <p:nvPr/>
        </p:nvSpPr>
        <p:spPr>
          <a:xfrm>
            <a:off x="8398560" y="5361864"/>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4" name="Oval 94"/>
          <p:cNvSpPr/>
          <p:nvPr/>
        </p:nvSpPr>
        <p:spPr>
          <a:xfrm>
            <a:off x="7944411" y="5032779"/>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5" name="Oval 95"/>
          <p:cNvSpPr/>
          <p:nvPr/>
        </p:nvSpPr>
        <p:spPr>
          <a:xfrm>
            <a:off x="7750848" y="4735596"/>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6" name="Oval 96"/>
          <p:cNvSpPr/>
          <p:nvPr/>
        </p:nvSpPr>
        <p:spPr>
          <a:xfrm>
            <a:off x="7700218" y="4361694"/>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7" name="Oval 97"/>
          <p:cNvSpPr/>
          <p:nvPr/>
        </p:nvSpPr>
        <p:spPr>
          <a:xfrm>
            <a:off x="7887143" y="3926916"/>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8" name="Oval 98"/>
          <p:cNvSpPr/>
          <p:nvPr/>
        </p:nvSpPr>
        <p:spPr>
          <a:xfrm>
            <a:off x="8182588" y="3734047"/>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89" name="Oval 99"/>
          <p:cNvSpPr/>
          <p:nvPr/>
        </p:nvSpPr>
        <p:spPr>
          <a:xfrm>
            <a:off x="8538007" y="3714964"/>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0" name="Oval 100"/>
          <p:cNvSpPr/>
          <p:nvPr/>
        </p:nvSpPr>
        <p:spPr>
          <a:xfrm>
            <a:off x="8919123" y="3956599"/>
            <a:ext cx="113828" cy="113828"/>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1" name="Oval 101"/>
          <p:cNvSpPr/>
          <p:nvPr/>
        </p:nvSpPr>
        <p:spPr>
          <a:xfrm>
            <a:off x="9060291" y="4317858"/>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2" name="Oval 102"/>
          <p:cNvSpPr/>
          <p:nvPr/>
        </p:nvSpPr>
        <p:spPr>
          <a:xfrm>
            <a:off x="9027761" y="4709523"/>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3" name="Oval 103"/>
          <p:cNvSpPr/>
          <p:nvPr/>
        </p:nvSpPr>
        <p:spPr>
          <a:xfrm>
            <a:off x="8815622" y="5058868"/>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4" name="Oval 104"/>
          <p:cNvSpPr/>
          <p:nvPr/>
        </p:nvSpPr>
        <p:spPr>
          <a:xfrm>
            <a:off x="8240384" y="4996427"/>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5" name="Oval 105"/>
          <p:cNvSpPr/>
          <p:nvPr/>
        </p:nvSpPr>
        <p:spPr>
          <a:xfrm>
            <a:off x="8086911" y="4314390"/>
            <a:ext cx="176014" cy="17601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6" name="Oval 106"/>
          <p:cNvSpPr/>
          <p:nvPr/>
        </p:nvSpPr>
        <p:spPr>
          <a:xfrm>
            <a:off x="8440723" y="4674850"/>
            <a:ext cx="257265" cy="257265"/>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7" name="Oval 107"/>
          <p:cNvSpPr/>
          <p:nvPr/>
        </p:nvSpPr>
        <p:spPr>
          <a:xfrm>
            <a:off x="8271639" y="4592035"/>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8" name="Oval 108"/>
          <p:cNvSpPr/>
          <p:nvPr/>
        </p:nvSpPr>
        <p:spPr>
          <a:xfrm>
            <a:off x="7992125" y="4623325"/>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799" name="Oval 109"/>
          <p:cNvSpPr/>
          <p:nvPr/>
        </p:nvSpPr>
        <p:spPr>
          <a:xfrm>
            <a:off x="8437940" y="3995952"/>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0" name="Oval 110"/>
          <p:cNvSpPr/>
          <p:nvPr/>
        </p:nvSpPr>
        <p:spPr>
          <a:xfrm>
            <a:off x="8556823" y="4208710"/>
            <a:ext cx="113828" cy="113828"/>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1" name="Oval 111"/>
          <p:cNvSpPr/>
          <p:nvPr/>
        </p:nvSpPr>
        <p:spPr>
          <a:xfrm>
            <a:off x="8826955" y="4509497"/>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2" name="Oval 112"/>
          <p:cNvSpPr/>
          <p:nvPr/>
        </p:nvSpPr>
        <p:spPr>
          <a:xfrm>
            <a:off x="8093501" y="3997341"/>
            <a:ext cx="176014" cy="176014"/>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3" name="Oval 113"/>
          <p:cNvSpPr/>
          <p:nvPr/>
        </p:nvSpPr>
        <p:spPr>
          <a:xfrm>
            <a:off x="8512105" y="4491118"/>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791" name="Straight Connector 114"/>
          <p:cNvCxnSpPr>
            <a:cxnSpLocks/>
            <a:stCxn id="1048781" idx="6"/>
            <a:endCxn id="1048783" idx="2"/>
          </p:cNvCxnSpPr>
          <p:nvPr/>
        </p:nvCxnSpPr>
        <p:spPr>
          <a:xfrm>
            <a:off x="8235296" y="5398206"/>
            <a:ext cx="163264" cy="506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2" name="Straight Connector 115"/>
          <p:cNvCxnSpPr>
            <a:cxnSpLocks/>
            <a:stCxn id="1048783" idx="6"/>
            <a:endCxn id="1048782" idx="2"/>
          </p:cNvCxnSpPr>
          <p:nvPr/>
        </p:nvCxnSpPr>
        <p:spPr>
          <a:xfrm flipV="1">
            <a:off x="8481375" y="5382700"/>
            <a:ext cx="172588" cy="2057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3" name="Straight Connector 116"/>
          <p:cNvCxnSpPr>
            <a:cxnSpLocks/>
            <a:stCxn id="1048782" idx="7"/>
            <a:endCxn id="1048793" idx="3"/>
          </p:cNvCxnSpPr>
          <p:nvPr/>
        </p:nvCxnSpPr>
        <p:spPr>
          <a:xfrm flipV="1">
            <a:off x="8724650" y="5129555"/>
            <a:ext cx="103100" cy="22386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4" name="Straight Connector 117"/>
          <p:cNvCxnSpPr>
            <a:cxnSpLocks/>
            <a:stCxn id="1048793" idx="7"/>
            <a:endCxn id="1048792" idx="3"/>
          </p:cNvCxnSpPr>
          <p:nvPr/>
        </p:nvCxnSpPr>
        <p:spPr>
          <a:xfrm flipV="1">
            <a:off x="8886309" y="4806681"/>
            <a:ext cx="158122" cy="26431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5" name="Straight Connector 118"/>
          <p:cNvCxnSpPr>
            <a:cxnSpLocks/>
            <a:stCxn id="1048792" idx="0"/>
            <a:endCxn id="1048791" idx="4"/>
          </p:cNvCxnSpPr>
          <p:nvPr/>
        </p:nvCxnSpPr>
        <p:spPr>
          <a:xfrm flipV="1">
            <a:off x="9084675" y="4431685"/>
            <a:ext cx="32530" cy="27783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6" name="Straight Connector 119"/>
          <p:cNvCxnSpPr>
            <a:cxnSpLocks/>
            <a:stCxn id="1048791" idx="0"/>
            <a:endCxn id="1048790" idx="5"/>
          </p:cNvCxnSpPr>
          <p:nvPr/>
        </p:nvCxnSpPr>
        <p:spPr>
          <a:xfrm flipH="1" flipV="1">
            <a:off x="9016281" y="4053757"/>
            <a:ext cx="100924" cy="26410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7" name="Straight Connector 120"/>
          <p:cNvCxnSpPr>
            <a:cxnSpLocks/>
            <a:stCxn id="1048790" idx="1"/>
            <a:endCxn id="1048789" idx="6"/>
          </p:cNvCxnSpPr>
          <p:nvPr/>
        </p:nvCxnSpPr>
        <p:spPr>
          <a:xfrm flipH="1" flipV="1">
            <a:off x="8651834" y="3771878"/>
            <a:ext cx="283959" cy="2013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8" name="Straight Connector 121"/>
          <p:cNvCxnSpPr>
            <a:cxnSpLocks/>
            <a:stCxn id="1048789" idx="2"/>
            <a:endCxn id="1048788" idx="6"/>
          </p:cNvCxnSpPr>
          <p:nvPr/>
        </p:nvCxnSpPr>
        <p:spPr>
          <a:xfrm flipH="1">
            <a:off x="8296415" y="3771878"/>
            <a:ext cx="241591" cy="1908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799" name="Straight Connector 122"/>
          <p:cNvCxnSpPr>
            <a:cxnSpLocks/>
            <a:stCxn id="1048788" idx="2"/>
            <a:endCxn id="1048787" idx="7"/>
          </p:cNvCxnSpPr>
          <p:nvPr/>
        </p:nvCxnSpPr>
        <p:spPr>
          <a:xfrm flipH="1">
            <a:off x="7984301" y="3790961"/>
            <a:ext cx="198287" cy="15262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0" name="Straight Connector 123"/>
          <p:cNvCxnSpPr>
            <a:cxnSpLocks/>
            <a:stCxn id="1048787" idx="3"/>
            <a:endCxn id="1048786" idx="0"/>
          </p:cNvCxnSpPr>
          <p:nvPr/>
        </p:nvCxnSpPr>
        <p:spPr>
          <a:xfrm flipH="1">
            <a:off x="7757132" y="4024074"/>
            <a:ext cx="146681" cy="3376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1" name="Straight Connector 124"/>
          <p:cNvCxnSpPr>
            <a:cxnSpLocks/>
            <a:stCxn id="1048786" idx="4"/>
            <a:endCxn id="1048785" idx="0"/>
          </p:cNvCxnSpPr>
          <p:nvPr/>
        </p:nvCxnSpPr>
        <p:spPr>
          <a:xfrm>
            <a:off x="7757132" y="4475521"/>
            <a:ext cx="50630" cy="2600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2" name="Straight Connector 125"/>
          <p:cNvCxnSpPr>
            <a:cxnSpLocks/>
            <a:stCxn id="1048785" idx="5"/>
            <a:endCxn id="1048784" idx="1"/>
          </p:cNvCxnSpPr>
          <p:nvPr/>
        </p:nvCxnSpPr>
        <p:spPr>
          <a:xfrm>
            <a:off x="7848006" y="4832754"/>
            <a:ext cx="113074" cy="21669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3" name="Straight Connector 126"/>
          <p:cNvCxnSpPr>
            <a:cxnSpLocks/>
            <a:stCxn id="1048784" idx="4"/>
            <a:endCxn id="1048781" idx="1"/>
          </p:cNvCxnSpPr>
          <p:nvPr/>
        </p:nvCxnSpPr>
        <p:spPr>
          <a:xfrm>
            <a:off x="8001324" y="5146607"/>
            <a:ext cx="136814" cy="21135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4" name="Straight Connector 127"/>
          <p:cNvCxnSpPr>
            <a:cxnSpLocks/>
            <a:stCxn id="1048781" idx="7"/>
            <a:endCxn id="1048794" idx="4"/>
          </p:cNvCxnSpPr>
          <p:nvPr/>
        </p:nvCxnSpPr>
        <p:spPr>
          <a:xfrm flipV="1">
            <a:off x="8218626" y="5079242"/>
            <a:ext cx="63166" cy="2787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5" name="Straight Connector 128"/>
          <p:cNvCxnSpPr>
            <a:cxnSpLocks/>
            <a:stCxn id="1048794" idx="6"/>
            <a:endCxn id="1048793" idx="2"/>
          </p:cNvCxnSpPr>
          <p:nvPr/>
        </p:nvCxnSpPr>
        <p:spPr>
          <a:xfrm>
            <a:off x="8323199" y="5037835"/>
            <a:ext cx="492422" cy="624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6" name="Straight Connector 129"/>
          <p:cNvCxnSpPr>
            <a:cxnSpLocks/>
            <a:stCxn id="1048794" idx="5"/>
            <a:endCxn id="1048783" idx="0"/>
          </p:cNvCxnSpPr>
          <p:nvPr/>
        </p:nvCxnSpPr>
        <p:spPr>
          <a:xfrm>
            <a:off x="8311071" y="5067114"/>
            <a:ext cx="128897" cy="2947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7" name="Straight Connector 130"/>
          <p:cNvCxnSpPr>
            <a:cxnSpLocks/>
            <a:stCxn id="1048782" idx="1"/>
            <a:endCxn id="1048794" idx="5"/>
          </p:cNvCxnSpPr>
          <p:nvPr/>
        </p:nvCxnSpPr>
        <p:spPr>
          <a:xfrm flipH="1" flipV="1">
            <a:off x="8311071" y="5067114"/>
            <a:ext cx="355020" cy="2863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8" name="Straight Connector 131"/>
          <p:cNvCxnSpPr>
            <a:cxnSpLocks/>
            <a:stCxn id="1048794" idx="1"/>
            <a:endCxn id="1048798" idx="5"/>
          </p:cNvCxnSpPr>
          <p:nvPr/>
        </p:nvCxnSpPr>
        <p:spPr>
          <a:xfrm flipH="1" flipV="1">
            <a:off x="8062812" y="4694012"/>
            <a:ext cx="189701" cy="3145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09" name="Straight Connector 132"/>
          <p:cNvCxnSpPr>
            <a:cxnSpLocks/>
            <a:stCxn id="1048784" idx="7"/>
            <a:endCxn id="1048794" idx="2"/>
          </p:cNvCxnSpPr>
          <p:nvPr/>
        </p:nvCxnSpPr>
        <p:spPr>
          <a:xfrm flipV="1">
            <a:off x="8041569" y="5037835"/>
            <a:ext cx="198815" cy="1161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0" name="Straight Connector 133"/>
          <p:cNvCxnSpPr>
            <a:cxnSpLocks/>
            <a:stCxn id="1048798" idx="3"/>
            <a:endCxn id="1048785" idx="7"/>
          </p:cNvCxnSpPr>
          <p:nvPr/>
        </p:nvCxnSpPr>
        <p:spPr>
          <a:xfrm flipH="1">
            <a:off x="7848006" y="4694012"/>
            <a:ext cx="156247" cy="5825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1" name="Straight Connector 134"/>
          <p:cNvCxnSpPr>
            <a:cxnSpLocks/>
            <a:stCxn id="1048784" idx="0"/>
            <a:endCxn id="1048798" idx="4"/>
          </p:cNvCxnSpPr>
          <p:nvPr/>
        </p:nvCxnSpPr>
        <p:spPr>
          <a:xfrm flipV="1">
            <a:off x="8001324" y="4706140"/>
            <a:ext cx="32208" cy="32663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2" name="Straight Connector 135"/>
          <p:cNvCxnSpPr>
            <a:cxnSpLocks/>
            <a:stCxn id="1048798" idx="0"/>
            <a:endCxn id="1048787" idx="4"/>
          </p:cNvCxnSpPr>
          <p:nvPr/>
        </p:nvCxnSpPr>
        <p:spPr>
          <a:xfrm flipH="1" flipV="1">
            <a:off x="7944057" y="4040743"/>
            <a:ext cx="89476" cy="5825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3" name="Straight Connector 136"/>
          <p:cNvCxnSpPr>
            <a:cxnSpLocks/>
            <a:stCxn id="1048798" idx="1"/>
            <a:endCxn id="1048786" idx="6"/>
          </p:cNvCxnSpPr>
          <p:nvPr/>
        </p:nvCxnSpPr>
        <p:spPr>
          <a:xfrm flipH="1" flipV="1">
            <a:off x="7814046" y="4418608"/>
            <a:ext cx="190207" cy="21684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4" name="Straight Connector 137"/>
          <p:cNvCxnSpPr>
            <a:cxnSpLocks/>
            <a:stCxn id="1048787" idx="6"/>
            <a:endCxn id="1048802" idx="1"/>
          </p:cNvCxnSpPr>
          <p:nvPr/>
        </p:nvCxnSpPr>
        <p:spPr>
          <a:xfrm>
            <a:off x="8000971" y="3983830"/>
            <a:ext cx="118307" cy="3928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5" name="Straight Connector 138"/>
          <p:cNvCxnSpPr>
            <a:cxnSpLocks/>
            <a:stCxn id="1048802" idx="4"/>
            <a:endCxn id="1048795" idx="0"/>
          </p:cNvCxnSpPr>
          <p:nvPr/>
        </p:nvCxnSpPr>
        <p:spPr>
          <a:xfrm flipH="1">
            <a:off x="8174919" y="4173355"/>
            <a:ext cx="6590" cy="14103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6" name="Straight Connector 139"/>
          <p:cNvCxnSpPr>
            <a:cxnSpLocks/>
            <a:stCxn id="1048795" idx="5"/>
            <a:endCxn id="1048797" idx="1"/>
          </p:cNvCxnSpPr>
          <p:nvPr/>
        </p:nvCxnSpPr>
        <p:spPr>
          <a:xfrm>
            <a:off x="8237149" y="4464627"/>
            <a:ext cx="46618" cy="13953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7" name="Straight Connector 140"/>
          <p:cNvCxnSpPr>
            <a:cxnSpLocks/>
            <a:stCxn id="1048797" idx="5"/>
            <a:endCxn id="1048796" idx="1"/>
          </p:cNvCxnSpPr>
          <p:nvPr/>
        </p:nvCxnSpPr>
        <p:spPr>
          <a:xfrm>
            <a:off x="8342326" y="4662722"/>
            <a:ext cx="136072" cy="4980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8" name="Straight Connector 141"/>
          <p:cNvCxnSpPr>
            <a:cxnSpLocks/>
            <a:stCxn id="1048796" idx="5"/>
            <a:endCxn id="1048793" idx="1"/>
          </p:cNvCxnSpPr>
          <p:nvPr/>
        </p:nvCxnSpPr>
        <p:spPr>
          <a:xfrm>
            <a:off x="8660313" y="4894440"/>
            <a:ext cx="167438" cy="17655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19" name="Straight Connector 142"/>
          <p:cNvCxnSpPr>
            <a:cxnSpLocks/>
            <a:stCxn id="1048796" idx="3"/>
            <a:endCxn id="1048794" idx="7"/>
          </p:cNvCxnSpPr>
          <p:nvPr/>
        </p:nvCxnSpPr>
        <p:spPr>
          <a:xfrm flipH="1">
            <a:off x="8311071" y="4894440"/>
            <a:ext cx="167327" cy="11411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0" name="Straight Connector 143"/>
          <p:cNvCxnSpPr>
            <a:cxnSpLocks/>
            <a:stCxn id="1048797" idx="3"/>
            <a:endCxn id="1048798" idx="6"/>
          </p:cNvCxnSpPr>
          <p:nvPr/>
        </p:nvCxnSpPr>
        <p:spPr>
          <a:xfrm flipH="1">
            <a:off x="8074940" y="4662722"/>
            <a:ext cx="208827" cy="201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1" name="Straight Connector 144"/>
          <p:cNvCxnSpPr>
            <a:cxnSpLocks/>
            <a:stCxn id="1048795" idx="3"/>
            <a:endCxn id="1048798" idx="7"/>
          </p:cNvCxnSpPr>
          <p:nvPr/>
        </p:nvCxnSpPr>
        <p:spPr>
          <a:xfrm flipH="1">
            <a:off x="8062812" y="4464627"/>
            <a:ext cx="49876" cy="17082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2" name="Straight Connector 145"/>
          <p:cNvCxnSpPr>
            <a:cxnSpLocks/>
            <a:stCxn id="1048795" idx="7"/>
            <a:endCxn id="1048799" idx="3"/>
          </p:cNvCxnSpPr>
          <p:nvPr/>
        </p:nvCxnSpPr>
        <p:spPr>
          <a:xfrm flipV="1">
            <a:off x="8237149" y="4066639"/>
            <a:ext cx="212920" cy="2735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3" name="Straight Connector 146"/>
          <p:cNvCxnSpPr>
            <a:cxnSpLocks/>
            <a:stCxn id="1048799" idx="7"/>
            <a:endCxn id="1048789" idx="3"/>
          </p:cNvCxnSpPr>
          <p:nvPr/>
        </p:nvCxnSpPr>
        <p:spPr>
          <a:xfrm flipV="1">
            <a:off x="8508628" y="3812122"/>
            <a:ext cx="46049" cy="1959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4" name="Straight Connector 147"/>
          <p:cNvCxnSpPr>
            <a:cxnSpLocks/>
            <a:stCxn id="1048802" idx="7"/>
            <a:endCxn id="1048789" idx="3"/>
          </p:cNvCxnSpPr>
          <p:nvPr/>
        </p:nvCxnSpPr>
        <p:spPr>
          <a:xfrm flipV="1">
            <a:off x="8243738" y="3812122"/>
            <a:ext cx="310938" cy="21099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5" name="Straight Connector 148"/>
          <p:cNvCxnSpPr>
            <a:cxnSpLocks/>
            <a:stCxn id="1048788" idx="5"/>
            <a:endCxn id="1048799" idx="1"/>
          </p:cNvCxnSpPr>
          <p:nvPr/>
        </p:nvCxnSpPr>
        <p:spPr>
          <a:xfrm>
            <a:off x="8279746" y="3831205"/>
            <a:ext cx="170323" cy="1768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6" name="Straight Connector 149"/>
          <p:cNvCxnSpPr>
            <a:cxnSpLocks/>
            <a:stCxn id="1048800" idx="7"/>
            <a:endCxn id="1048790" idx="3"/>
          </p:cNvCxnSpPr>
          <p:nvPr/>
        </p:nvCxnSpPr>
        <p:spPr>
          <a:xfrm flipV="1">
            <a:off x="8653980" y="4053757"/>
            <a:ext cx="281812" cy="17162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7" name="Straight Connector 150"/>
          <p:cNvCxnSpPr>
            <a:cxnSpLocks/>
            <a:stCxn id="1048800" idx="0"/>
            <a:endCxn id="1048789" idx="4"/>
          </p:cNvCxnSpPr>
          <p:nvPr/>
        </p:nvCxnSpPr>
        <p:spPr>
          <a:xfrm flipH="1" flipV="1">
            <a:off x="8594920" y="3828792"/>
            <a:ext cx="18816" cy="37991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8" name="Straight Connector 151"/>
          <p:cNvCxnSpPr>
            <a:cxnSpLocks/>
            <a:stCxn id="1048800" idx="1"/>
            <a:endCxn id="1048799" idx="5"/>
          </p:cNvCxnSpPr>
          <p:nvPr/>
        </p:nvCxnSpPr>
        <p:spPr>
          <a:xfrm flipH="1" flipV="1">
            <a:off x="8508628" y="4066639"/>
            <a:ext cx="64865" cy="1587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29" name="Straight Connector 152"/>
          <p:cNvCxnSpPr>
            <a:cxnSpLocks/>
            <a:stCxn id="1048803" idx="0"/>
            <a:endCxn id="1048800" idx="4"/>
          </p:cNvCxnSpPr>
          <p:nvPr/>
        </p:nvCxnSpPr>
        <p:spPr>
          <a:xfrm flipV="1">
            <a:off x="8553513" y="4322538"/>
            <a:ext cx="60223" cy="1685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0" name="Straight Connector 153"/>
          <p:cNvCxnSpPr>
            <a:cxnSpLocks/>
            <a:stCxn id="1048803" idx="4"/>
            <a:endCxn id="1048796" idx="0"/>
          </p:cNvCxnSpPr>
          <p:nvPr/>
        </p:nvCxnSpPr>
        <p:spPr>
          <a:xfrm>
            <a:off x="8553513" y="4573934"/>
            <a:ext cx="15842" cy="1009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1" name="Straight Connector 154"/>
          <p:cNvCxnSpPr>
            <a:cxnSpLocks/>
            <a:stCxn id="1048803" idx="1"/>
            <a:endCxn id="1048795" idx="6"/>
          </p:cNvCxnSpPr>
          <p:nvPr/>
        </p:nvCxnSpPr>
        <p:spPr>
          <a:xfrm flipH="1" flipV="1">
            <a:off x="8262925" y="4402397"/>
            <a:ext cx="261308" cy="1008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2" name="Straight Connector 155"/>
          <p:cNvCxnSpPr>
            <a:cxnSpLocks/>
            <a:stCxn id="1048796" idx="7"/>
            <a:endCxn id="1048801" idx="3"/>
          </p:cNvCxnSpPr>
          <p:nvPr/>
        </p:nvCxnSpPr>
        <p:spPr>
          <a:xfrm flipV="1">
            <a:off x="8660313" y="4606655"/>
            <a:ext cx="183312" cy="10587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3" name="Straight Connector 156"/>
          <p:cNvCxnSpPr>
            <a:cxnSpLocks/>
            <a:stCxn id="1048801" idx="0"/>
            <a:endCxn id="1048790" idx="4"/>
          </p:cNvCxnSpPr>
          <p:nvPr/>
        </p:nvCxnSpPr>
        <p:spPr>
          <a:xfrm flipV="1">
            <a:off x="8883869" y="4070427"/>
            <a:ext cx="92168" cy="4390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4" name="Straight Connector 157"/>
          <p:cNvCxnSpPr>
            <a:cxnSpLocks/>
            <a:stCxn id="1048801" idx="1"/>
            <a:endCxn id="1048800" idx="5"/>
          </p:cNvCxnSpPr>
          <p:nvPr/>
        </p:nvCxnSpPr>
        <p:spPr>
          <a:xfrm flipH="1" flipV="1">
            <a:off x="8653980" y="4305868"/>
            <a:ext cx="189644" cy="22029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5" name="Straight Connector 158"/>
          <p:cNvCxnSpPr>
            <a:cxnSpLocks/>
            <a:stCxn id="1048801" idx="7"/>
            <a:endCxn id="1048791" idx="3"/>
          </p:cNvCxnSpPr>
          <p:nvPr/>
        </p:nvCxnSpPr>
        <p:spPr>
          <a:xfrm flipV="1">
            <a:off x="8924113" y="4415016"/>
            <a:ext cx="152848" cy="11115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6" name="Straight Connector 159"/>
          <p:cNvCxnSpPr>
            <a:cxnSpLocks/>
            <a:stCxn id="1048801" idx="5"/>
            <a:endCxn id="1048792" idx="1"/>
          </p:cNvCxnSpPr>
          <p:nvPr/>
        </p:nvCxnSpPr>
        <p:spPr>
          <a:xfrm>
            <a:off x="8924113" y="4606655"/>
            <a:ext cx="120318" cy="11953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7" name="Straight Connector 160"/>
          <p:cNvCxnSpPr>
            <a:cxnSpLocks/>
            <a:stCxn id="1048793" idx="0"/>
            <a:endCxn id="1048801" idx="4"/>
          </p:cNvCxnSpPr>
          <p:nvPr/>
        </p:nvCxnSpPr>
        <p:spPr>
          <a:xfrm flipV="1">
            <a:off x="8857030" y="4623325"/>
            <a:ext cx="26839" cy="4355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804" name="Freeform 238"/>
          <p:cNvSpPr/>
          <p:nvPr/>
        </p:nvSpPr>
        <p:spPr>
          <a:xfrm>
            <a:off x="10038211" y="5715288"/>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5" name="Oval 239"/>
          <p:cNvSpPr/>
          <p:nvPr/>
        </p:nvSpPr>
        <p:spPr>
          <a:xfrm>
            <a:off x="10034723" y="5581911"/>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6" name="Oval 240"/>
          <p:cNvSpPr/>
          <p:nvPr/>
        </p:nvSpPr>
        <p:spPr>
          <a:xfrm>
            <a:off x="10411331" y="5581911"/>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7" name="Oval 241"/>
          <p:cNvSpPr/>
          <p:nvPr/>
        </p:nvSpPr>
        <p:spPr>
          <a:xfrm>
            <a:off x="10230696" y="5596460"/>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8" name="Oval 242"/>
          <p:cNvSpPr/>
          <p:nvPr/>
        </p:nvSpPr>
        <p:spPr>
          <a:xfrm>
            <a:off x="9909498" y="5363714"/>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09" name="Oval 243"/>
          <p:cNvSpPr/>
          <p:nvPr/>
        </p:nvSpPr>
        <p:spPr>
          <a:xfrm>
            <a:off x="9772601" y="5153531"/>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0" name="Oval 244"/>
          <p:cNvSpPr/>
          <p:nvPr/>
        </p:nvSpPr>
        <p:spPr>
          <a:xfrm>
            <a:off x="9736792" y="4889087"/>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1" name="Oval 245"/>
          <p:cNvSpPr/>
          <p:nvPr/>
        </p:nvSpPr>
        <p:spPr>
          <a:xfrm>
            <a:off x="9868995" y="4581589"/>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2" name="Oval 246"/>
          <p:cNvSpPr/>
          <p:nvPr/>
        </p:nvSpPr>
        <p:spPr>
          <a:xfrm>
            <a:off x="10077949" y="4445182"/>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3" name="Oval 247"/>
          <p:cNvSpPr/>
          <p:nvPr/>
        </p:nvSpPr>
        <p:spPr>
          <a:xfrm>
            <a:off x="10329321" y="4431685"/>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4" name="Oval 248"/>
          <p:cNvSpPr/>
          <p:nvPr/>
        </p:nvSpPr>
        <p:spPr>
          <a:xfrm>
            <a:off x="10598866" y="4602582"/>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5" name="Oval 249"/>
          <p:cNvSpPr/>
          <p:nvPr/>
        </p:nvSpPr>
        <p:spPr>
          <a:xfrm>
            <a:off x="10698708" y="4858084"/>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6" name="Oval 250"/>
          <p:cNvSpPr/>
          <p:nvPr/>
        </p:nvSpPr>
        <p:spPr>
          <a:xfrm>
            <a:off x="10675701" y="5135090"/>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7" name="Oval 251"/>
          <p:cNvSpPr/>
          <p:nvPr/>
        </p:nvSpPr>
        <p:spPr>
          <a:xfrm>
            <a:off x="10525665" y="5382166"/>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8" name="Oval 252"/>
          <p:cNvSpPr/>
          <p:nvPr/>
        </p:nvSpPr>
        <p:spPr>
          <a:xfrm>
            <a:off x="10118826" y="5338004"/>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19" name="Oval 253"/>
          <p:cNvSpPr/>
          <p:nvPr/>
        </p:nvSpPr>
        <p:spPr>
          <a:xfrm>
            <a:off x="10010282" y="4855631"/>
            <a:ext cx="124487" cy="12448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0" name="Oval 254"/>
          <p:cNvSpPr/>
          <p:nvPr/>
        </p:nvSpPr>
        <p:spPr>
          <a:xfrm>
            <a:off x="10260516" y="5110568"/>
            <a:ext cx="181952" cy="181952"/>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1" name="Oval 255"/>
          <p:cNvSpPr/>
          <p:nvPr/>
        </p:nvSpPr>
        <p:spPr>
          <a:xfrm>
            <a:off x="10140931" y="5051996"/>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2" name="Oval 256"/>
          <p:cNvSpPr/>
          <p:nvPr/>
        </p:nvSpPr>
        <p:spPr>
          <a:xfrm>
            <a:off x="9943244" y="5074126"/>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3" name="Oval 257"/>
          <p:cNvSpPr/>
          <p:nvPr/>
        </p:nvSpPr>
        <p:spPr>
          <a:xfrm>
            <a:off x="10258548" y="4630415"/>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4" name="Oval 258"/>
          <p:cNvSpPr/>
          <p:nvPr/>
        </p:nvSpPr>
        <p:spPr>
          <a:xfrm>
            <a:off x="10342628" y="4780889"/>
            <a:ext cx="80505" cy="80505"/>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5" name="Oval 259"/>
          <p:cNvSpPr/>
          <p:nvPr/>
        </p:nvSpPr>
        <p:spPr>
          <a:xfrm>
            <a:off x="10533680" y="4993621"/>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6" name="Oval 260"/>
          <p:cNvSpPr/>
          <p:nvPr/>
        </p:nvSpPr>
        <p:spPr>
          <a:xfrm>
            <a:off x="10014943" y="4631397"/>
            <a:ext cx="124487" cy="12448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27" name="Oval 261"/>
          <p:cNvSpPr/>
          <p:nvPr/>
        </p:nvSpPr>
        <p:spPr>
          <a:xfrm>
            <a:off x="10311002" y="4980623"/>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838" name="Straight Connector 262"/>
          <p:cNvCxnSpPr>
            <a:cxnSpLocks/>
            <a:stCxn id="1048805" idx="6"/>
            <a:endCxn id="1048807" idx="2"/>
          </p:cNvCxnSpPr>
          <p:nvPr/>
        </p:nvCxnSpPr>
        <p:spPr>
          <a:xfrm>
            <a:off x="10115228" y="5622164"/>
            <a:ext cx="115469" cy="358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39" name="Straight Connector 263"/>
          <p:cNvCxnSpPr>
            <a:cxnSpLocks/>
            <a:stCxn id="1048807" idx="6"/>
            <a:endCxn id="1048806" idx="2"/>
          </p:cNvCxnSpPr>
          <p:nvPr/>
        </p:nvCxnSpPr>
        <p:spPr>
          <a:xfrm flipV="1">
            <a:off x="10289268" y="5611197"/>
            <a:ext cx="122063" cy="145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0" name="Straight Connector 264"/>
          <p:cNvCxnSpPr>
            <a:cxnSpLocks/>
            <a:stCxn id="1048806" idx="7"/>
            <a:endCxn id="1048817" idx="3"/>
          </p:cNvCxnSpPr>
          <p:nvPr/>
        </p:nvCxnSpPr>
        <p:spPr>
          <a:xfrm flipV="1">
            <a:off x="10461325" y="5432159"/>
            <a:ext cx="72918" cy="15833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1" name="Straight Connector 265"/>
          <p:cNvCxnSpPr>
            <a:cxnSpLocks/>
            <a:stCxn id="1048817" idx="7"/>
            <a:endCxn id="1048816" idx="3"/>
          </p:cNvCxnSpPr>
          <p:nvPr/>
        </p:nvCxnSpPr>
        <p:spPr>
          <a:xfrm flipV="1">
            <a:off x="10575658" y="5203805"/>
            <a:ext cx="111832" cy="18693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2" name="Straight Connector 266"/>
          <p:cNvCxnSpPr>
            <a:cxnSpLocks/>
            <a:stCxn id="1048816" idx="0"/>
            <a:endCxn id="1048815" idx="4"/>
          </p:cNvCxnSpPr>
          <p:nvPr/>
        </p:nvCxnSpPr>
        <p:spPr>
          <a:xfrm flipV="1">
            <a:off x="10715953" y="4938588"/>
            <a:ext cx="23007" cy="19650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3" name="Straight Connector 267"/>
          <p:cNvCxnSpPr>
            <a:cxnSpLocks/>
            <a:stCxn id="1048815" idx="0"/>
            <a:endCxn id="1048814" idx="5"/>
          </p:cNvCxnSpPr>
          <p:nvPr/>
        </p:nvCxnSpPr>
        <p:spPr>
          <a:xfrm flipH="1" flipV="1">
            <a:off x="10667582" y="4671298"/>
            <a:ext cx="71379" cy="18678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4" name="Straight Connector 268"/>
          <p:cNvCxnSpPr>
            <a:cxnSpLocks/>
            <a:stCxn id="1048814" idx="1"/>
            <a:endCxn id="1048813" idx="6"/>
          </p:cNvCxnSpPr>
          <p:nvPr/>
        </p:nvCxnSpPr>
        <p:spPr>
          <a:xfrm flipH="1" flipV="1">
            <a:off x="10409825" y="4471937"/>
            <a:ext cx="200831" cy="14243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5" name="Straight Connector 269"/>
          <p:cNvCxnSpPr>
            <a:cxnSpLocks/>
            <a:stCxn id="1048813" idx="2"/>
            <a:endCxn id="1048812" idx="6"/>
          </p:cNvCxnSpPr>
          <p:nvPr/>
        </p:nvCxnSpPr>
        <p:spPr>
          <a:xfrm flipH="1">
            <a:off x="10158454" y="4471937"/>
            <a:ext cx="170866" cy="1349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6" name="Straight Connector 270"/>
          <p:cNvCxnSpPr>
            <a:cxnSpLocks/>
            <a:stCxn id="1048812" idx="2"/>
            <a:endCxn id="1048811" idx="7"/>
          </p:cNvCxnSpPr>
          <p:nvPr/>
        </p:nvCxnSpPr>
        <p:spPr>
          <a:xfrm flipH="1">
            <a:off x="9937711" y="4485434"/>
            <a:ext cx="140239" cy="1079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7" name="Straight Connector 271"/>
          <p:cNvCxnSpPr>
            <a:cxnSpLocks/>
            <a:stCxn id="1048811" idx="3"/>
            <a:endCxn id="1048810" idx="0"/>
          </p:cNvCxnSpPr>
          <p:nvPr/>
        </p:nvCxnSpPr>
        <p:spPr>
          <a:xfrm flipH="1">
            <a:off x="9777044" y="4650304"/>
            <a:ext cx="103741" cy="23878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8" name="Straight Connector 272"/>
          <p:cNvCxnSpPr>
            <a:cxnSpLocks/>
            <a:stCxn id="1048810" idx="4"/>
            <a:endCxn id="1048809" idx="0"/>
          </p:cNvCxnSpPr>
          <p:nvPr/>
        </p:nvCxnSpPr>
        <p:spPr>
          <a:xfrm>
            <a:off x="9777044" y="4969592"/>
            <a:ext cx="35809" cy="18393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49" name="Straight Connector 273"/>
          <p:cNvCxnSpPr>
            <a:cxnSpLocks/>
            <a:stCxn id="1048809" idx="5"/>
            <a:endCxn id="1048808" idx="1"/>
          </p:cNvCxnSpPr>
          <p:nvPr/>
        </p:nvCxnSpPr>
        <p:spPr>
          <a:xfrm>
            <a:off x="9841316" y="5222246"/>
            <a:ext cx="79972" cy="1532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0" name="Straight Connector 274"/>
          <p:cNvCxnSpPr>
            <a:cxnSpLocks/>
            <a:stCxn id="1048808" idx="4"/>
            <a:endCxn id="1048805" idx="1"/>
          </p:cNvCxnSpPr>
          <p:nvPr/>
        </p:nvCxnSpPr>
        <p:spPr>
          <a:xfrm>
            <a:off x="9949750" y="5444219"/>
            <a:ext cx="96762" cy="14948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1" name="Straight Connector 275"/>
          <p:cNvCxnSpPr>
            <a:cxnSpLocks/>
            <a:stCxn id="1048805" idx="7"/>
            <a:endCxn id="1048818" idx="4"/>
          </p:cNvCxnSpPr>
          <p:nvPr/>
        </p:nvCxnSpPr>
        <p:spPr>
          <a:xfrm flipV="1">
            <a:off x="10103438" y="5396575"/>
            <a:ext cx="44674" cy="19712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2" name="Straight Connector 276"/>
          <p:cNvCxnSpPr>
            <a:cxnSpLocks/>
            <a:stCxn id="1048818" idx="6"/>
            <a:endCxn id="1048817" idx="2"/>
          </p:cNvCxnSpPr>
          <p:nvPr/>
        </p:nvCxnSpPr>
        <p:spPr>
          <a:xfrm>
            <a:off x="10177398" y="5367290"/>
            <a:ext cx="348267" cy="441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3" name="Straight Connector 277"/>
          <p:cNvCxnSpPr>
            <a:cxnSpLocks/>
            <a:stCxn id="1048818" idx="5"/>
            <a:endCxn id="1048807" idx="0"/>
          </p:cNvCxnSpPr>
          <p:nvPr/>
        </p:nvCxnSpPr>
        <p:spPr>
          <a:xfrm>
            <a:off x="10168820" y="5387998"/>
            <a:ext cx="91163" cy="2084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4" name="Straight Connector 278"/>
          <p:cNvCxnSpPr>
            <a:cxnSpLocks/>
            <a:stCxn id="1048806" idx="1"/>
            <a:endCxn id="1048818" idx="5"/>
          </p:cNvCxnSpPr>
          <p:nvPr/>
        </p:nvCxnSpPr>
        <p:spPr>
          <a:xfrm flipH="1" flipV="1">
            <a:off x="10168820" y="5387998"/>
            <a:ext cx="251089" cy="2024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5" name="Straight Connector 279"/>
          <p:cNvCxnSpPr>
            <a:cxnSpLocks/>
            <a:stCxn id="1048818" idx="1"/>
            <a:endCxn id="1048822" idx="5"/>
          </p:cNvCxnSpPr>
          <p:nvPr/>
        </p:nvCxnSpPr>
        <p:spPr>
          <a:xfrm flipH="1" flipV="1">
            <a:off x="9993237" y="5124120"/>
            <a:ext cx="134166" cy="2224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6" name="Straight Connector 280"/>
          <p:cNvCxnSpPr>
            <a:cxnSpLocks/>
            <a:stCxn id="1048808" idx="7"/>
            <a:endCxn id="1048818" idx="2"/>
          </p:cNvCxnSpPr>
          <p:nvPr/>
        </p:nvCxnSpPr>
        <p:spPr>
          <a:xfrm flipV="1">
            <a:off x="9978213" y="5367290"/>
            <a:ext cx="140613" cy="821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7" name="Straight Connector 281"/>
          <p:cNvCxnSpPr>
            <a:cxnSpLocks/>
            <a:stCxn id="1048822" idx="3"/>
            <a:endCxn id="1048809" idx="7"/>
          </p:cNvCxnSpPr>
          <p:nvPr/>
        </p:nvCxnSpPr>
        <p:spPr>
          <a:xfrm flipH="1">
            <a:off x="9841316" y="5124120"/>
            <a:ext cx="110506" cy="4120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8" name="Straight Connector 282"/>
          <p:cNvCxnSpPr>
            <a:cxnSpLocks/>
            <a:stCxn id="1048808" idx="0"/>
            <a:endCxn id="1048822" idx="4"/>
          </p:cNvCxnSpPr>
          <p:nvPr/>
        </p:nvCxnSpPr>
        <p:spPr>
          <a:xfrm flipV="1">
            <a:off x="9949750" y="5132698"/>
            <a:ext cx="22779" cy="2310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59" name="Straight Connector 283"/>
          <p:cNvCxnSpPr>
            <a:cxnSpLocks/>
            <a:stCxn id="1048822" idx="0"/>
            <a:endCxn id="1048811" idx="4"/>
          </p:cNvCxnSpPr>
          <p:nvPr/>
        </p:nvCxnSpPr>
        <p:spPr>
          <a:xfrm flipH="1" flipV="1">
            <a:off x="9909248" y="4662093"/>
            <a:ext cx="63282" cy="41203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0" name="Straight Connector 284"/>
          <p:cNvCxnSpPr>
            <a:cxnSpLocks/>
            <a:stCxn id="1048822" idx="1"/>
            <a:endCxn id="1048810" idx="6"/>
          </p:cNvCxnSpPr>
          <p:nvPr/>
        </p:nvCxnSpPr>
        <p:spPr>
          <a:xfrm flipH="1" flipV="1">
            <a:off x="9817297" y="4929339"/>
            <a:ext cx="134525" cy="15336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1" name="Straight Connector 285"/>
          <p:cNvCxnSpPr>
            <a:cxnSpLocks/>
            <a:stCxn id="1048811" idx="6"/>
            <a:endCxn id="1048826" idx="1"/>
          </p:cNvCxnSpPr>
          <p:nvPr/>
        </p:nvCxnSpPr>
        <p:spPr>
          <a:xfrm>
            <a:off x="9949500" y="4621841"/>
            <a:ext cx="83673" cy="277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2" name="Straight Connector 286"/>
          <p:cNvCxnSpPr>
            <a:cxnSpLocks/>
            <a:stCxn id="1048826" idx="4"/>
            <a:endCxn id="1048819" idx="0"/>
          </p:cNvCxnSpPr>
          <p:nvPr/>
        </p:nvCxnSpPr>
        <p:spPr>
          <a:xfrm flipH="1">
            <a:off x="10072525" y="4755884"/>
            <a:ext cx="4661" cy="9974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3" name="Straight Connector 287"/>
          <p:cNvCxnSpPr>
            <a:cxnSpLocks/>
            <a:stCxn id="1048819" idx="5"/>
            <a:endCxn id="1048821" idx="1"/>
          </p:cNvCxnSpPr>
          <p:nvPr/>
        </p:nvCxnSpPr>
        <p:spPr>
          <a:xfrm>
            <a:off x="10116538" y="4961887"/>
            <a:ext cx="32971" cy="986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4" name="Straight Connector 288"/>
          <p:cNvCxnSpPr>
            <a:cxnSpLocks/>
            <a:stCxn id="1048821" idx="5"/>
            <a:endCxn id="1048820" idx="1"/>
          </p:cNvCxnSpPr>
          <p:nvPr/>
        </p:nvCxnSpPr>
        <p:spPr>
          <a:xfrm>
            <a:off x="10190925" y="5101990"/>
            <a:ext cx="96237" cy="3522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5" name="Straight Connector 289"/>
          <p:cNvCxnSpPr>
            <a:cxnSpLocks/>
            <a:stCxn id="1048820" idx="5"/>
            <a:endCxn id="1048817" idx="1"/>
          </p:cNvCxnSpPr>
          <p:nvPr/>
        </p:nvCxnSpPr>
        <p:spPr>
          <a:xfrm>
            <a:off x="10415822" y="5265873"/>
            <a:ext cx="118421" cy="1248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6" name="Straight Connector 290"/>
          <p:cNvCxnSpPr>
            <a:cxnSpLocks/>
            <a:stCxn id="1048820" idx="3"/>
            <a:endCxn id="1048818" idx="7"/>
          </p:cNvCxnSpPr>
          <p:nvPr/>
        </p:nvCxnSpPr>
        <p:spPr>
          <a:xfrm flipH="1">
            <a:off x="10168820" y="5265873"/>
            <a:ext cx="118343" cy="8070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7" name="Straight Connector 291"/>
          <p:cNvCxnSpPr>
            <a:cxnSpLocks/>
            <a:stCxn id="1048821" idx="3"/>
            <a:endCxn id="1048822" idx="6"/>
          </p:cNvCxnSpPr>
          <p:nvPr/>
        </p:nvCxnSpPr>
        <p:spPr>
          <a:xfrm flipH="1">
            <a:off x="10001815" y="5101990"/>
            <a:ext cx="147694" cy="142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8" name="Straight Connector 292"/>
          <p:cNvCxnSpPr>
            <a:cxnSpLocks/>
            <a:stCxn id="1048819" idx="3"/>
            <a:endCxn id="1048822" idx="7"/>
          </p:cNvCxnSpPr>
          <p:nvPr/>
        </p:nvCxnSpPr>
        <p:spPr>
          <a:xfrm flipH="1">
            <a:off x="9993237" y="4961887"/>
            <a:ext cx="35275" cy="1208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69" name="Straight Connector 293"/>
          <p:cNvCxnSpPr>
            <a:cxnSpLocks/>
            <a:stCxn id="1048819" idx="7"/>
            <a:endCxn id="1048823" idx="3"/>
          </p:cNvCxnSpPr>
          <p:nvPr/>
        </p:nvCxnSpPr>
        <p:spPr>
          <a:xfrm flipV="1">
            <a:off x="10116538" y="4680408"/>
            <a:ext cx="150588" cy="19345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0" name="Straight Connector 294"/>
          <p:cNvCxnSpPr>
            <a:cxnSpLocks/>
            <a:stCxn id="1048823" idx="7"/>
            <a:endCxn id="1048813" idx="3"/>
          </p:cNvCxnSpPr>
          <p:nvPr/>
        </p:nvCxnSpPr>
        <p:spPr>
          <a:xfrm flipV="1">
            <a:off x="10308542" y="4500400"/>
            <a:ext cx="32568" cy="13859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1" name="Straight Connector 295"/>
          <p:cNvCxnSpPr>
            <a:cxnSpLocks/>
            <a:stCxn id="1048826" idx="7"/>
            <a:endCxn id="1048813" idx="3"/>
          </p:cNvCxnSpPr>
          <p:nvPr/>
        </p:nvCxnSpPr>
        <p:spPr>
          <a:xfrm flipV="1">
            <a:off x="10121198" y="4500400"/>
            <a:ext cx="219912" cy="1492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2" name="Straight Connector 296"/>
          <p:cNvCxnSpPr>
            <a:cxnSpLocks/>
            <a:stCxn id="1048812" idx="5"/>
            <a:endCxn id="1048823" idx="1"/>
          </p:cNvCxnSpPr>
          <p:nvPr/>
        </p:nvCxnSpPr>
        <p:spPr>
          <a:xfrm>
            <a:off x="10146665" y="4513897"/>
            <a:ext cx="120462" cy="12509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3" name="Straight Connector 297"/>
          <p:cNvCxnSpPr>
            <a:cxnSpLocks/>
            <a:stCxn id="1048824" idx="7"/>
            <a:endCxn id="1048814" idx="3"/>
          </p:cNvCxnSpPr>
          <p:nvPr/>
        </p:nvCxnSpPr>
        <p:spPr>
          <a:xfrm flipV="1">
            <a:off x="10411343" y="4671298"/>
            <a:ext cx="199313" cy="121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4" name="Straight Connector 298"/>
          <p:cNvCxnSpPr>
            <a:cxnSpLocks/>
            <a:stCxn id="1048824" idx="0"/>
            <a:endCxn id="1048813" idx="4"/>
          </p:cNvCxnSpPr>
          <p:nvPr/>
        </p:nvCxnSpPr>
        <p:spPr>
          <a:xfrm flipH="1" flipV="1">
            <a:off x="10369573" y="4512190"/>
            <a:ext cx="13308" cy="26869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5" name="Straight Connector 299"/>
          <p:cNvCxnSpPr>
            <a:cxnSpLocks/>
            <a:stCxn id="1048824" idx="1"/>
            <a:endCxn id="1048823" idx="5"/>
          </p:cNvCxnSpPr>
          <p:nvPr/>
        </p:nvCxnSpPr>
        <p:spPr>
          <a:xfrm flipH="1" flipV="1">
            <a:off x="10308542" y="4680408"/>
            <a:ext cx="45876" cy="1122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6" name="Straight Connector 300"/>
          <p:cNvCxnSpPr>
            <a:cxnSpLocks/>
            <a:stCxn id="1048827" idx="0"/>
            <a:endCxn id="1048824" idx="4"/>
          </p:cNvCxnSpPr>
          <p:nvPr/>
        </p:nvCxnSpPr>
        <p:spPr>
          <a:xfrm flipV="1">
            <a:off x="10340287" y="4861393"/>
            <a:ext cx="42593" cy="11922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7" name="Straight Connector 301"/>
          <p:cNvCxnSpPr>
            <a:cxnSpLocks/>
            <a:stCxn id="1048827" idx="4"/>
            <a:endCxn id="1048820" idx="0"/>
          </p:cNvCxnSpPr>
          <p:nvPr/>
        </p:nvCxnSpPr>
        <p:spPr>
          <a:xfrm>
            <a:off x="10340287" y="5039194"/>
            <a:ext cx="11205" cy="7137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8" name="Straight Connector 302"/>
          <p:cNvCxnSpPr>
            <a:cxnSpLocks/>
            <a:stCxn id="1048827" idx="1"/>
            <a:endCxn id="1048819" idx="6"/>
          </p:cNvCxnSpPr>
          <p:nvPr/>
        </p:nvCxnSpPr>
        <p:spPr>
          <a:xfrm flipH="1" flipV="1">
            <a:off x="10134769" y="4917874"/>
            <a:ext cx="184811" cy="7132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79" name="Straight Connector 303"/>
          <p:cNvCxnSpPr>
            <a:cxnSpLocks/>
            <a:stCxn id="1048820" idx="7"/>
            <a:endCxn id="1048825" idx="3"/>
          </p:cNvCxnSpPr>
          <p:nvPr/>
        </p:nvCxnSpPr>
        <p:spPr>
          <a:xfrm flipV="1">
            <a:off x="10415822" y="5062336"/>
            <a:ext cx="129648" cy="7487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0" name="Straight Connector 304"/>
          <p:cNvCxnSpPr>
            <a:cxnSpLocks/>
            <a:stCxn id="1048825" idx="0"/>
            <a:endCxn id="1048814" idx="4"/>
          </p:cNvCxnSpPr>
          <p:nvPr/>
        </p:nvCxnSpPr>
        <p:spPr>
          <a:xfrm flipV="1">
            <a:off x="10573933" y="4683087"/>
            <a:ext cx="65186" cy="31053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1" name="Straight Connector 305"/>
          <p:cNvCxnSpPr>
            <a:cxnSpLocks/>
            <a:stCxn id="1048825" idx="1"/>
            <a:endCxn id="1048824" idx="5"/>
          </p:cNvCxnSpPr>
          <p:nvPr/>
        </p:nvCxnSpPr>
        <p:spPr>
          <a:xfrm flipH="1" flipV="1">
            <a:off x="10411343" y="4849604"/>
            <a:ext cx="134126" cy="1558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2" name="Straight Connector 306"/>
          <p:cNvCxnSpPr>
            <a:cxnSpLocks/>
            <a:stCxn id="1048825" idx="7"/>
            <a:endCxn id="1048815" idx="3"/>
          </p:cNvCxnSpPr>
          <p:nvPr/>
        </p:nvCxnSpPr>
        <p:spPr>
          <a:xfrm flipV="1">
            <a:off x="10602395" y="4926799"/>
            <a:ext cx="108102" cy="7861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3" name="Straight Connector 307"/>
          <p:cNvCxnSpPr>
            <a:cxnSpLocks/>
            <a:stCxn id="1048825" idx="5"/>
            <a:endCxn id="1048816" idx="1"/>
          </p:cNvCxnSpPr>
          <p:nvPr/>
        </p:nvCxnSpPr>
        <p:spPr>
          <a:xfrm>
            <a:off x="10602395" y="5062336"/>
            <a:ext cx="85095" cy="8454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4" name="Straight Connector 308"/>
          <p:cNvCxnSpPr>
            <a:cxnSpLocks/>
            <a:stCxn id="1048817" idx="0"/>
            <a:endCxn id="1048825" idx="4"/>
          </p:cNvCxnSpPr>
          <p:nvPr/>
        </p:nvCxnSpPr>
        <p:spPr>
          <a:xfrm flipV="1">
            <a:off x="10554951" y="5074126"/>
            <a:ext cx="18982" cy="30804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828" name="文本框 220"/>
          <p:cNvSpPr txBox="1"/>
          <p:nvPr/>
        </p:nvSpPr>
        <p:spPr>
          <a:xfrm>
            <a:off x="5229092" y="728434"/>
            <a:ext cx="1620958" cy="523220"/>
          </a:xfrm>
          <a:prstGeom prst="rect"/>
          <a:noFill/>
        </p:spPr>
        <p:txBody>
          <a:bodyPr rtlCol="0" wrap="none">
            <a:spAutoFit/>
          </a:bodyPr>
          <a:p>
            <a:pPr algn="ctr"/>
            <a:r>
              <a:rPr altLang="en-US" dirty="0" sz="2800" lang="zh-CN">
                <a:solidFill>
                  <a:schemeClr val="tx1">
                    <a:lumMod val="75000"/>
                    <a:lumOff val="25000"/>
                  </a:schemeClr>
                </a:solidFill>
              </a:rPr>
              <a:t>常见问题</a:t>
            </a:r>
          </a:p>
        </p:txBody>
      </p:sp>
      <p:sp>
        <p:nvSpPr>
          <p:cNvPr id="1048829" name="Oval 82"/>
          <p:cNvSpPr/>
          <p:nvPr/>
        </p:nvSpPr>
        <p:spPr>
          <a:xfrm>
            <a:off x="7611677" y="1800556"/>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dirty="0" sz="1600" lang="en-US">
                <a:solidFill>
                  <a:srgbClr val="405665"/>
                </a:solidFill>
                <a:latin typeface="微软雅黑" panose="020B0503020204020204" pitchFamily="2" charset="-122"/>
                <a:ea typeface="微软雅黑" panose="020B0503020204020204" pitchFamily="2" charset="-122"/>
              </a:rPr>
              <a:t>Q4</a:t>
            </a:r>
            <a:endPar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endParaRPr>
          </a:p>
        </p:txBody>
      </p:sp>
      <p:sp>
        <p:nvSpPr>
          <p:cNvPr id="1048830" name="TextBox 225"/>
          <p:cNvSpPr txBox="1"/>
          <p:nvPr/>
        </p:nvSpPr>
        <p:spPr>
          <a:xfrm>
            <a:off x="8442798" y="1846133"/>
            <a:ext cx="3075685" cy="1145541"/>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网页报错？</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a:t>
            </a:r>
            <a:r>
              <a:rPr altLang="zh-CN" dirty="0" sz="1200" lang="en-US">
                <a:solidFill>
                  <a:prstClr val="black">
                    <a:lumMod val="50000"/>
                    <a:lumOff val="50000"/>
                  </a:prstClr>
                </a:solidFill>
                <a:cs typeface="Open Sans" panose="020B0606030504020204" pitchFamily="34" charset="0"/>
              </a:rPr>
              <a:t>PC</a:t>
            </a:r>
            <a:r>
              <a:rPr altLang="en-US" dirty="0" sz="1200" lang="zh-CN">
                <a:solidFill>
                  <a:prstClr val="black">
                    <a:lumMod val="50000"/>
                    <a:lumOff val="50000"/>
                  </a:prstClr>
                </a:solidFill>
                <a:cs typeface="Open Sans" panose="020B0606030504020204" pitchFamily="34" charset="0"/>
              </a:rPr>
              <a:t>端 清除浏览器缓存重新登录或者切换谷歌浏览器</a:t>
            </a:r>
            <a:r>
              <a:rPr altLang="zh-CN" dirty="0" sz="1200" lang="en-US">
                <a:solidFill>
                  <a:prstClr val="black">
                    <a:lumMod val="50000"/>
                    <a:lumOff val="50000"/>
                  </a:prstClr>
                </a:solidFill>
                <a:cs typeface="Open Sans" panose="020B0606030504020204" pitchFamily="34" charset="0"/>
              </a:rPr>
              <a:t>/</a:t>
            </a:r>
            <a:r>
              <a:rPr altLang="en-US" dirty="0" sz="1200" lang="zh-CN">
                <a:solidFill>
                  <a:prstClr val="black">
                    <a:lumMod val="50000"/>
                    <a:lumOff val="50000"/>
                  </a:prstClr>
                </a:solidFill>
                <a:cs typeface="Open Sans" panose="020B0606030504020204" pitchFamily="34" charset="0"/>
              </a:rPr>
              <a:t>火狐浏览器</a:t>
            </a:r>
          </a:p>
          <a:p>
            <a:pPr lvl="0"/>
            <a:r>
              <a:rPr altLang="en-US" dirty="0" sz="1200" lang="zh-CN">
                <a:solidFill>
                  <a:prstClr val="black">
                    <a:lumMod val="50000"/>
                    <a:lumOff val="50000"/>
                  </a:prstClr>
                </a:solidFill>
                <a:cs typeface="Open Sans" panose="020B0606030504020204" pitchFamily="34" charset="0"/>
              </a:rPr>
              <a:t>      移动端 安装更新最新的“超星学习通”版本登录提示用户不存在？</a:t>
            </a:r>
            <a:endParaRPr baseline="0" b="0" cap="none" dirty="0" sz="12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831" name="Freeform 6"/>
          <p:cNvSpPr/>
          <p:nvPr/>
        </p:nvSpPr>
        <p:spPr>
          <a:xfrm>
            <a:off x="5445447" y="5276508"/>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2" name="Oval 8"/>
          <p:cNvSpPr/>
          <p:nvPr/>
        </p:nvSpPr>
        <p:spPr>
          <a:xfrm>
            <a:off x="5437154" y="4959415"/>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3" name="Oval 9"/>
          <p:cNvSpPr/>
          <p:nvPr/>
        </p:nvSpPr>
        <p:spPr>
          <a:xfrm>
            <a:off x="6332511" y="4959415"/>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4" name="Oval 10"/>
          <p:cNvSpPr/>
          <p:nvPr/>
        </p:nvSpPr>
        <p:spPr>
          <a:xfrm>
            <a:off x="5903066" y="4994004"/>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5" name="Oval 11"/>
          <p:cNvSpPr/>
          <p:nvPr/>
        </p:nvSpPr>
        <p:spPr>
          <a:xfrm>
            <a:off x="5139442" y="4440669"/>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6" name="Oval 12"/>
          <p:cNvSpPr/>
          <p:nvPr/>
        </p:nvSpPr>
        <p:spPr>
          <a:xfrm>
            <a:off x="4813979" y="3940974"/>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7" name="Oval 13"/>
          <p:cNvSpPr/>
          <p:nvPr/>
        </p:nvSpPr>
        <p:spPr>
          <a:xfrm>
            <a:off x="4728847" y="3312280"/>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8" name="Oval 14"/>
          <p:cNvSpPr/>
          <p:nvPr/>
        </p:nvSpPr>
        <p:spPr>
          <a:xfrm>
            <a:off x="5043150" y="2581227"/>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39" name="Oval 15"/>
          <p:cNvSpPr/>
          <p:nvPr/>
        </p:nvSpPr>
        <p:spPr>
          <a:xfrm>
            <a:off x="5539922" y="2256930"/>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0" name="Oval 16"/>
          <p:cNvSpPr/>
          <p:nvPr/>
        </p:nvSpPr>
        <p:spPr>
          <a:xfrm>
            <a:off x="6137537" y="2224843"/>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1" name="Oval 17"/>
          <p:cNvSpPr/>
          <p:nvPr/>
        </p:nvSpPr>
        <p:spPr>
          <a:xfrm>
            <a:off x="6778361" y="2631138"/>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2" name="Oval 18"/>
          <p:cNvSpPr/>
          <p:nvPr/>
        </p:nvSpPr>
        <p:spPr>
          <a:xfrm>
            <a:off x="7015727" y="3238572"/>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3" name="Oval 19"/>
          <p:cNvSpPr/>
          <p:nvPr/>
        </p:nvSpPr>
        <p:spPr>
          <a:xfrm>
            <a:off x="6961029" y="3897133"/>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4" name="Oval 20"/>
          <p:cNvSpPr/>
          <p:nvPr/>
        </p:nvSpPr>
        <p:spPr>
          <a:xfrm>
            <a:off x="6604330" y="4484536"/>
            <a:ext cx="139249" cy="139249"/>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5" name="Oval 21"/>
          <p:cNvSpPr/>
          <p:nvPr/>
        </p:nvSpPr>
        <p:spPr>
          <a:xfrm>
            <a:off x="5637103" y="4379545"/>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6" name="Oval 22"/>
          <p:cNvSpPr/>
          <p:nvPr/>
        </p:nvSpPr>
        <p:spPr>
          <a:xfrm>
            <a:off x="5379048" y="3232741"/>
            <a:ext cx="295957" cy="29595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7" name="Oval 23"/>
          <p:cNvSpPr/>
          <p:nvPr/>
        </p:nvSpPr>
        <p:spPr>
          <a:xfrm>
            <a:off x="5973960" y="3838833"/>
            <a:ext cx="432576" cy="432576"/>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8" name="Oval 24"/>
          <p:cNvSpPr/>
          <p:nvPr/>
        </p:nvSpPr>
        <p:spPr>
          <a:xfrm>
            <a:off x="5689656" y="3699584"/>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49" name="Oval 25"/>
          <p:cNvSpPr/>
          <p:nvPr/>
        </p:nvSpPr>
        <p:spPr>
          <a:xfrm>
            <a:off x="5219670" y="3752196"/>
            <a:ext cx="139249" cy="139249"/>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50" name="Oval 26"/>
          <p:cNvSpPr/>
          <p:nvPr/>
        </p:nvSpPr>
        <p:spPr>
          <a:xfrm>
            <a:off x="5969282" y="2697307"/>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51" name="Oval 27"/>
          <p:cNvSpPr/>
          <p:nvPr/>
        </p:nvSpPr>
        <p:spPr>
          <a:xfrm>
            <a:off x="6169175" y="3055047"/>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52" name="Oval 28"/>
          <p:cNvSpPr/>
          <p:nvPr/>
        </p:nvSpPr>
        <p:spPr>
          <a:xfrm>
            <a:off x="6623386" y="3560802"/>
            <a:ext cx="191394" cy="1913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53" name="Oval 29"/>
          <p:cNvSpPr/>
          <p:nvPr/>
        </p:nvSpPr>
        <p:spPr>
          <a:xfrm>
            <a:off x="5390128" y="2699643"/>
            <a:ext cx="295957" cy="29595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54" name="Oval 30"/>
          <p:cNvSpPr/>
          <p:nvPr/>
        </p:nvSpPr>
        <p:spPr>
          <a:xfrm>
            <a:off x="6093985" y="3529899"/>
            <a:ext cx="139249" cy="1392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885" name="Straight Connector 32"/>
          <p:cNvCxnSpPr>
            <a:cxnSpLocks/>
            <a:stCxn id="1048832" idx="6"/>
            <a:endCxn id="1048834" idx="2"/>
          </p:cNvCxnSpPr>
          <p:nvPr/>
        </p:nvCxnSpPr>
        <p:spPr>
          <a:xfrm>
            <a:off x="5628548" y="5055112"/>
            <a:ext cx="274518" cy="85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6" name="Straight Connector 33"/>
          <p:cNvCxnSpPr>
            <a:cxnSpLocks/>
            <a:stCxn id="1048834" idx="6"/>
            <a:endCxn id="1048833" idx="2"/>
          </p:cNvCxnSpPr>
          <p:nvPr/>
        </p:nvCxnSpPr>
        <p:spPr>
          <a:xfrm flipV="1">
            <a:off x="6042315" y="5029040"/>
            <a:ext cx="290196" cy="3458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7" name="Straight Connector 34"/>
          <p:cNvCxnSpPr>
            <a:cxnSpLocks/>
            <a:stCxn id="1048833" idx="7"/>
            <a:endCxn id="1048844" idx="3"/>
          </p:cNvCxnSpPr>
          <p:nvPr/>
        </p:nvCxnSpPr>
        <p:spPr>
          <a:xfrm flipV="1">
            <a:off x="6451367" y="4603392"/>
            <a:ext cx="173356" cy="37641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8" name="Straight Connector 35"/>
          <p:cNvCxnSpPr>
            <a:cxnSpLocks/>
            <a:stCxn id="1048844" idx="7"/>
            <a:endCxn id="1048843" idx="3"/>
          </p:cNvCxnSpPr>
          <p:nvPr/>
        </p:nvCxnSpPr>
        <p:spPr>
          <a:xfrm flipV="1">
            <a:off x="6723186" y="4060498"/>
            <a:ext cx="265872" cy="44443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89" name="Straight Connector 36"/>
          <p:cNvCxnSpPr>
            <a:cxnSpLocks/>
            <a:stCxn id="1048843" idx="0"/>
            <a:endCxn id="1048842" idx="4"/>
          </p:cNvCxnSpPr>
          <p:nvPr/>
        </p:nvCxnSpPr>
        <p:spPr>
          <a:xfrm flipV="1">
            <a:off x="7056726" y="3429966"/>
            <a:ext cx="54698" cy="46716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0" name="Straight Connector 37"/>
          <p:cNvCxnSpPr>
            <a:cxnSpLocks/>
            <a:stCxn id="1048842" idx="0"/>
            <a:endCxn id="1048841" idx="5"/>
          </p:cNvCxnSpPr>
          <p:nvPr/>
        </p:nvCxnSpPr>
        <p:spPr>
          <a:xfrm flipH="1" flipV="1">
            <a:off x="6941726" y="2794503"/>
            <a:ext cx="169698" cy="44406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1" name="Straight Connector 38"/>
          <p:cNvCxnSpPr>
            <a:cxnSpLocks/>
            <a:stCxn id="1048841" idx="1"/>
            <a:endCxn id="1048840" idx="6"/>
          </p:cNvCxnSpPr>
          <p:nvPr/>
        </p:nvCxnSpPr>
        <p:spPr>
          <a:xfrm flipH="1" flipV="1">
            <a:off x="6328931" y="2320540"/>
            <a:ext cx="477459" cy="33862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2" name="Straight Connector 39"/>
          <p:cNvCxnSpPr>
            <a:cxnSpLocks/>
            <a:stCxn id="1048840" idx="2"/>
            <a:endCxn id="1048839" idx="6"/>
          </p:cNvCxnSpPr>
          <p:nvPr/>
        </p:nvCxnSpPr>
        <p:spPr>
          <a:xfrm flipH="1">
            <a:off x="5731316" y="2320540"/>
            <a:ext cx="406221" cy="320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3" name="Straight Connector 40"/>
          <p:cNvCxnSpPr>
            <a:cxnSpLocks/>
            <a:stCxn id="1048839" idx="2"/>
            <a:endCxn id="1048838" idx="7"/>
          </p:cNvCxnSpPr>
          <p:nvPr/>
        </p:nvCxnSpPr>
        <p:spPr>
          <a:xfrm flipH="1">
            <a:off x="5206515" y="2352627"/>
            <a:ext cx="333407" cy="25662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4" name="Straight Connector 41"/>
          <p:cNvCxnSpPr>
            <a:cxnSpLocks/>
            <a:stCxn id="1048838" idx="3"/>
            <a:endCxn id="1048837" idx="0"/>
          </p:cNvCxnSpPr>
          <p:nvPr/>
        </p:nvCxnSpPr>
        <p:spPr>
          <a:xfrm flipH="1">
            <a:off x="4824544" y="2744592"/>
            <a:ext cx="246635" cy="56768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5" name="Straight Connector 42"/>
          <p:cNvCxnSpPr>
            <a:cxnSpLocks/>
            <a:stCxn id="1048837" idx="4"/>
            <a:endCxn id="1048836" idx="0"/>
          </p:cNvCxnSpPr>
          <p:nvPr/>
        </p:nvCxnSpPr>
        <p:spPr>
          <a:xfrm>
            <a:off x="4824544" y="3503674"/>
            <a:ext cx="85132" cy="43730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6" name="Straight Connector 43"/>
          <p:cNvCxnSpPr>
            <a:cxnSpLocks/>
            <a:stCxn id="1048836" idx="5"/>
            <a:endCxn id="1048835" idx="1"/>
          </p:cNvCxnSpPr>
          <p:nvPr/>
        </p:nvCxnSpPr>
        <p:spPr>
          <a:xfrm>
            <a:off x="4977344" y="4104339"/>
            <a:ext cx="190127" cy="36435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7" name="Straight Connector 44"/>
          <p:cNvCxnSpPr>
            <a:cxnSpLocks/>
            <a:stCxn id="1048835" idx="4"/>
            <a:endCxn id="1048832" idx="1"/>
          </p:cNvCxnSpPr>
          <p:nvPr/>
        </p:nvCxnSpPr>
        <p:spPr>
          <a:xfrm>
            <a:off x="5235139" y="4632063"/>
            <a:ext cx="230044" cy="355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8" name="Straight Connector 45"/>
          <p:cNvCxnSpPr>
            <a:cxnSpLocks/>
            <a:stCxn id="1048832" idx="7"/>
            <a:endCxn id="1048845" idx="4"/>
          </p:cNvCxnSpPr>
          <p:nvPr/>
        </p:nvCxnSpPr>
        <p:spPr>
          <a:xfrm flipV="1">
            <a:off x="5600519" y="4518794"/>
            <a:ext cx="106209" cy="46865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899" name="Straight Connector 46"/>
          <p:cNvCxnSpPr>
            <a:cxnSpLocks/>
            <a:stCxn id="1048845" idx="6"/>
            <a:endCxn id="1048844" idx="2"/>
          </p:cNvCxnSpPr>
          <p:nvPr/>
        </p:nvCxnSpPr>
        <p:spPr>
          <a:xfrm>
            <a:off x="5776352" y="4449170"/>
            <a:ext cx="827978" cy="1049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0" name="Straight Connector 47"/>
          <p:cNvCxnSpPr>
            <a:cxnSpLocks/>
            <a:stCxn id="1048845" idx="5"/>
            <a:endCxn id="1048834" idx="0"/>
          </p:cNvCxnSpPr>
          <p:nvPr/>
        </p:nvCxnSpPr>
        <p:spPr>
          <a:xfrm>
            <a:off x="5755959" y="4498401"/>
            <a:ext cx="216732" cy="49560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1" name="Straight Connector 48"/>
          <p:cNvCxnSpPr>
            <a:cxnSpLocks/>
            <a:stCxn id="1048833" idx="1"/>
            <a:endCxn id="1048845" idx="5"/>
          </p:cNvCxnSpPr>
          <p:nvPr/>
        </p:nvCxnSpPr>
        <p:spPr>
          <a:xfrm flipH="1" flipV="1">
            <a:off x="5755959" y="4498401"/>
            <a:ext cx="596945" cy="4814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2" name="Straight Connector 49"/>
          <p:cNvCxnSpPr>
            <a:cxnSpLocks/>
            <a:stCxn id="1048845" idx="1"/>
            <a:endCxn id="1048849" idx="5"/>
          </p:cNvCxnSpPr>
          <p:nvPr/>
        </p:nvCxnSpPr>
        <p:spPr>
          <a:xfrm flipH="1" flipV="1">
            <a:off x="5338526" y="3871052"/>
            <a:ext cx="318970" cy="52888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3" name="Straight Connector 50"/>
          <p:cNvCxnSpPr>
            <a:cxnSpLocks/>
            <a:stCxn id="1048835" idx="7"/>
            <a:endCxn id="1048845" idx="2"/>
          </p:cNvCxnSpPr>
          <p:nvPr/>
        </p:nvCxnSpPr>
        <p:spPr>
          <a:xfrm flipV="1">
            <a:off x="5302807" y="4449170"/>
            <a:ext cx="334296" cy="195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4" name="Straight Connector 51"/>
          <p:cNvCxnSpPr>
            <a:cxnSpLocks/>
            <a:stCxn id="1048849" idx="3"/>
            <a:endCxn id="1048836" idx="7"/>
          </p:cNvCxnSpPr>
          <p:nvPr/>
        </p:nvCxnSpPr>
        <p:spPr>
          <a:xfrm flipH="1">
            <a:off x="4977344" y="3871052"/>
            <a:ext cx="262719" cy="9795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5" name="Straight Connector 52"/>
          <p:cNvCxnSpPr>
            <a:cxnSpLocks/>
            <a:stCxn id="1048835" idx="0"/>
            <a:endCxn id="1048849" idx="4"/>
          </p:cNvCxnSpPr>
          <p:nvPr/>
        </p:nvCxnSpPr>
        <p:spPr>
          <a:xfrm flipV="1">
            <a:off x="5235139" y="3891445"/>
            <a:ext cx="54156" cy="54922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6" name="Straight Connector 53"/>
          <p:cNvCxnSpPr>
            <a:cxnSpLocks/>
            <a:stCxn id="1048849" idx="0"/>
            <a:endCxn id="1048838" idx="4"/>
          </p:cNvCxnSpPr>
          <p:nvPr/>
        </p:nvCxnSpPr>
        <p:spPr>
          <a:xfrm flipH="1" flipV="1">
            <a:off x="5138847" y="2772621"/>
            <a:ext cx="150448" cy="9795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7" name="Straight Connector 54"/>
          <p:cNvCxnSpPr>
            <a:cxnSpLocks/>
            <a:stCxn id="1048849" idx="1"/>
            <a:endCxn id="1048837" idx="6"/>
          </p:cNvCxnSpPr>
          <p:nvPr/>
        </p:nvCxnSpPr>
        <p:spPr>
          <a:xfrm flipH="1" flipV="1">
            <a:off x="4920241" y="3407977"/>
            <a:ext cx="319822" cy="36461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8" name="Straight Connector 55"/>
          <p:cNvCxnSpPr>
            <a:cxnSpLocks/>
            <a:stCxn id="1048838" idx="6"/>
            <a:endCxn id="1048853" idx="1"/>
          </p:cNvCxnSpPr>
          <p:nvPr/>
        </p:nvCxnSpPr>
        <p:spPr>
          <a:xfrm>
            <a:off x="5234544" y="2676924"/>
            <a:ext cx="198926" cy="6606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09" name="Straight Connector 56"/>
          <p:cNvCxnSpPr>
            <a:cxnSpLocks/>
            <a:stCxn id="1048853" idx="4"/>
            <a:endCxn id="1048846" idx="0"/>
          </p:cNvCxnSpPr>
          <p:nvPr/>
        </p:nvCxnSpPr>
        <p:spPr>
          <a:xfrm flipH="1">
            <a:off x="5527027" y="2995600"/>
            <a:ext cx="11080" cy="2371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0" name="Straight Connector 57"/>
          <p:cNvCxnSpPr>
            <a:cxnSpLocks/>
            <a:stCxn id="1048846" idx="5"/>
            <a:endCxn id="1048848" idx="1"/>
          </p:cNvCxnSpPr>
          <p:nvPr/>
        </p:nvCxnSpPr>
        <p:spPr>
          <a:xfrm>
            <a:off x="5631663" y="3485356"/>
            <a:ext cx="78386" cy="23462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1" name="Straight Connector 58"/>
          <p:cNvCxnSpPr>
            <a:cxnSpLocks/>
            <a:stCxn id="1048848" idx="5"/>
            <a:endCxn id="1048847" idx="1"/>
          </p:cNvCxnSpPr>
          <p:nvPr/>
        </p:nvCxnSpPr>
        <p:spPr>
          <a:xfrm>
            <a:off x="5808512" y="3818440"/>
            <a:ext cx="228797" cy="8374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2" name="Straight Connector 59"/>
          <p:cNvCxnSpPr>
            <a:cxnSpLocks/>
            <a:stCxn id="1048847" idx="5"/>
            <a:endCxn id="1048844" idx="1"/>
          </p:cNvCxnSpPr>
          <p:nvPr/>
        </p:nvCxnSpPr>
        <p:spPr>
          <a:xfrm>
            <a:off x="6343187" y="4208060"/>
            <a:ext cx="281536" cy="29686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3" name="Straight Connector 60"/>
          <p:cNvCxnSpPr>
            <a:cxnSpLocks/>
            <a:stCxn id="1048847" idx="3"/>
            <a:endCxn id="1048845" idx="7"/>
          </p:cNvCxnSpPr>
          <p:nvPr/>
        </p:nvCxnSpPr>
        <p:spPr>
          <a:xfrm flipH="1">
            <a:off x="5755959" y="4208060"/>
            <a:ext cx="281350" cy="19187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4" name="Straight Connector 61"/>
          <p:cNvCxnSpPr>
            <a:cxnSpLocks/>
            <a:stCxn id="1048848" idx="3"/>
            <a:endCxn id="1048849" idx="6"/>
          </p:cNvCxnSpPr>
          <p:nvPr/>
        </p:nvCxnSpPr>
        <p:spPr>
          <a:xfrm flipH="1">
            <a:off x="5358919" y="3818440"/>
            <a:ext cx="351130" cy="3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5" name="Straight Connector 62"/>
          <p:cNvCxnSpPr>
            <a:cxnSpLocks/>
            <a:stCxn id="1048846" idx="3"/>
            <a:endCxn id="1048849" idx="7"/>
          </p:cNvCxnSpPr>
          <p:nvPr/>
        </p:nvCxnSpPr>
        <p:spPr>
          <a:xfrm flipH="1">
            <a:off x="5338526" y="3485356"/>
            <a:ext cx="83864" cy="28723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6" name="Straight Connector 63"/>
          <p:cNvCxnSpPr>
            <a:cxnSpLocks/>
            <a:stCxn id="1048846" idx="7"/>
            <a:endCxn id="1048850" idx="3"/>
          </p:cNvCxnSpPr>
          <p:nvPr/>
        </p:nvCxnSpPr>
        <p:spPr>
          <a:xfrm flipV="1">
            <a:off x="5631663" y="2816163"/>
            <a:ext cx="358012" cy="4599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7" name="Straight Connector 64"/>
          <p:cNvCxnSpPr>
            <a:cxnSpLocks/>
            <a:stCxn id="1048850" idx="7"/>
            <a:endCxn id="1048840" idx="3"/>
          </p:cNvCxnSpPr>
          <p:nvPr/>
        </p:nvCxnSpPr>
        <p:spPr>
          <a:xfrm flipV="1">
            <a:off x="6088138" y="2388208"/>
            <a:ext cx="77428" cy="32949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8" name="Straight Connector 65"/>
          <p:cNvCxnSpPr>
            <a:cxnSpLocks/>
            <a:stCxn id="1048853" idx="7"/>
            <a:endCxn id="1048840" idx="3"/>
          </p:cNvCxnSpPr>
          <p:nvPr/>
        </p:nvCxnSpPr>
        <p:spPr>
          <a:xfrm flipV="1">
            <a:off x="5642743" y="2388208"/>
            <a:ext cx="522823" cy="35477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19" name="Straight Connector 66"/>
          <p:cNvCxnSpPr>
            <a:cxnSpLocks/>
            <a:stCxn id="1048839" idx="5"/>
            <a:endCxn id="1048850" idx="1"/>
          </p:cNvCxnSpPr>
          <p:nvPr/>
        </p:nvCxnSpPr>
        <p:spPr>
          <a:xfrm>
            <a:off x="5703287" y="2420295"/>
            <a:ext cx="286388" cy="29740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0" name="Straight Connector 67"/>
          <p:cNvCxnSpPr>
            <a:cxnSpLocks/>
            <a:stCxn id="1048851" idx="7"/>
            <a:endCxn id="1048841" idx="3"/>
          </p:cNvCxnSpPr>
          <p:nvPr/>
        </p:nvCxnSpPr>
        <p:spPr>
          <a:xfrm flipV="1">
            <a:off x="6332540" y="2794503"/>
            <a:ext cx="473850" cy="28857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1" name="Straight Connector 68"/>
          <p:cNvCxnSpPr>
            <a:cxnSpLocks/>
            <a:stCxn id="1048851" idx="0"/>
            <a:endCxn id="1048840" idx="4"/>
          </p:cNvCxnSpPr>
          <p:nvPr/>
        </p:nvCxnSpPr>
        <p:spPr>
          <a:xfrm flipH="1" flipV="1">
            <a:off x="6233234" y="2416237"/>
            <a:ext cx="31638" cy="63881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2" name="Straight Connector 69"/>
          <p:cNvCxnSpPr>
            <a:cxnSpLocks/>
            <a:stCxn id="1048851" idx="1"/>
            <a:endCxn id="1048850" idx="5"/>
          </p:cNvCxnSpPr>
          <p:nvPr/>
        </p:nvCxnSpPr>
        <p:spPr>
          <a:xfrm flipH="1" flipV="1">
            <a:off x="6088138" y="2816163"/>
            <a:ext cx="109066" cy="26691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3" name="Straight Connector 70"/>
          <p:cNvCxnSpPr>
            <a:cxnSpLocks/>
            <a:stCxn id="1048854" idx="0"/>
            <a:endCxn id="1048851" idx="4"/>
          </p:cNvCxnSpPr>
          <p:nvPr/>
        </p:nvCxnSpPr>
        <p:spPr>
          <a:xfrm flipV="1">
            <a:off x="6163610" y="3246441"/>
            <a:ext cx="101262" cy="2834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4" name="Straight Connector 71"/>
          <p:cNvCxnSpPr>
            <a:cxnSpLocks/>
            <a:stCxn id="1048854" idx="4"/>
            <a:endCxn id="1048847" idx="0"/>
          </p:cNvCxnSpPr>
          <p:nvPr/>
        </p:nvCxnSpPr>
        <p:spPr>
          <a:xfrm>
            <a:off x="6163610" y="3669148"/>
            <a:ext cx="26638" cy="16968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5" name="Straight Connector 72"/>
          <p:cNvCxnSpPr>
            <a:cxnSpLocks/>
            <a:stCxn id="1048854" idx="1"/>
            <a:endCxn id="1048846" idx="6"/>
          </p:cNvCxnSpPr>
          <p:nvPr/>
        </p:nvCxnSpPr>
        <p:spPr>
          <a:xfrm flipH="1" flipV="1">
            <a:off x="5675005" y="3380720"/>
            <a:ext cx="439373" cy="16957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6" name="Straight Connector 73"/>
          <p:cNvCxnSpPr>
            <a:cxnSpLocks/>
            <a:stCxn id="1048847" idx="7"/>
            <a:endCxn id="1048852" idx="3"/>
          </p:cNvCxnSpPr>
          <p:nvPr/>
        </p:nvCxnSpPr>
        <p:spPr>
          <a:xfrm flipV="1">
            <a:off x="6343187" y="3724167"/>
            <a:ext cx="308228" cy="17801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7" name="Straight Connector 74"/>
          <p:cNvCxnSpPr>
            <a:cxnSpLocks/>
            <a:stCxn id="1048852" idx="0"/>
            <a:endCxn id="1048841" idx="4"/>
          </p:cNvCxnSpPr>
          <p:nvPr/>
        </p:nvCxnSpPr>
        <p:spPr>
          <a:xfrm flipV="1">
            <a:off x="6719083" y="2822532"/>
            <a:ext cx="154975" cy="7382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8" name="Straight Connector 75"/>
          <p:cNvCxnSpPr>
            <a:cxnSpLocks/>
            <a:stCxn id="1048852" idx="1"/>
            <a:endCxn id="1048851" idx="5"/>
          </p:cNvCxnSpPr>
          <p:nvPr/>
        </p:nvCxnSpPr>
        <p:spPr>
          <a:xfrm flipH="1" flipV="1">
            <a:off x="6332540" y="3218412"/>
            <a:ext cx="318875" cy="37041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29" name="Straight Connector 76"/>
          <p:cNvCxnSpPr>
            <a:cxnSpLocks/>
            <a:stCxn id="1048852" idx="7"/>
            <a:endCxn id="1048842" idx="3"/>
          </p:cNvCxnSpPr>
          <p:nvPr/>
        </p:nvCxnSpPr>
        <p:spPr>
          <a:xfrm flipV="1">
            <a:off x="6786751" y="3401937"/>
            <a:ext cx="257005" cy="18689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0" name="Straight Connector 77"/>
          <p:cNvCxnSpPr>
            <a:cxnSpLocks/>
            <a:stCxn id="1048852" idx="5"/>
            <a:endCxn id="1048843" idx="1"/>
          </p:cNvCxnSpPr>
          <p:nvPr/>
        </p:nvCxnSpPr>
        <p:spPr>
          <a:xfrm>
            <a:off x="6786751" y="3724167"/>
            <a:ext cx="202307" cy="20099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1" name="Straight Connector 78"/>
          <p:cNvCxnSpPr>
            <a:cxnSpLocks/>
            <a:stCxn id="1048844" idx="0"/>
            <a:endCxn id="1048852" idx="4"/>
          </p:cNvCxnSpPr>
          <p:nvPr/>
        </p:nvCxnSpPr>
        <p:spPr>
          <a:xfrm flipV="1">
            <a:off x="6673955" y="3752196"/>
            <a:ext cx="45128" cy="73234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855" name="Oval 82"/>
          <p:cNvSpPr/>
          <p:nvPr/>
        </p:nvSpPr>
        <p:spPr>
          <a:xfrm>
            <a:off x="786384" y="1874520"/>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dirty="0" sz="1600" lang="en-US">
                <a:solidFill>
                  <a:srgbClr val="405665"/>
                </a:solidFill>
                <a:latin typeface="微软雅黑" panose="020B0503020204020204" pitchFamily="2" charset="-122"/>
                <a:ea typeface="微软雅黑" panose="020B0503020204020204" pitchFamily="2" charset="-122"/>
              </a:rPr>
              <a:t>Q5</a:t>
            </a:r>
            <a:endPar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endParaRPr>
          </a:p>
        </p:txBody>
      </p:sp>
      <p:sp>
        <p:nvSpPr>
          <p:cNvPr id="1048856" name="TextBox 83"/>
          <p:cNvSpPr txBox="1"/>
          <p:nvPr/>
        </p:nvSpPr>
        <p:spPr>
          <a:xfrm>
            <a:off x="1617505" y="1920097"/>
            <a:ext cx="3075685" cy="6121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视频刷不出来或者报错？</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：切换网络或者高清</a:t>
            </a:r>
            <a:r>
              <a:rPr altLang="zh-CN" dirty="0" sz="1200" lang="en-US">
                <a:solidFill>
                  <a:prstClr val="black">
                    <a:lumMod val="50000"/>
                    <a:lumOff val="50000"/>
                  </a:prstClr>
                </a:solidFill>
                <a:cs typeface="Open Sans" panose="020B0606030504020204" pitchFamily="34" charset="0"/>
              </a:rPr>
              <a:t>/</a:t>
            </a:r>
            <a:r>
              <a:rPr altLang="en-US" dirty="0" sz="1200" lang="zh-CN">
                <a:solidFill>
                  <a:prstClr val="black">
                    <a:lumMod val="50000"/>
                    <a:lumOff val="50000"/>
                  </a:prstClr>
                </a:solidFill>
                <a:cs typeface="Open Sans" panose="020B0606030504020204" pitchFamily="34" charset="0"/>
              </a:rPr>
              <a:t>标清切换登录提示</a:t>
            </a:r>
            <a:endParaRPr baseline="0" b="0" cap="none" dirty="0" sz="12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p:txBody>
      </p:sp>
      <p:sp>
        <p:nvSpPr>
          <p:cNvPr id="1048857" name="Oval 84"/>
          <p:cNvSpPr/>
          <p:nvPr/>
        </p:nvSpPr>
        <p:spPr>
          <a:xfrm>
            <a:off x="786711" y="3366623"/>
            <a:ext cx="706707" cy="706707"/>
          </a:xfrm>
          <a:prstGeom prst="ellipse"/>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dirty="0" sz="1600" lang="en-US">
                <a:solidFill>
                  <a:prstClr val="black">
                    <a:lumMod val="65000"/>
                    <a:lumOff val="35000"/>
                  </a:prstClr>
                </a:solidFill>
                <a:latin typeface="微软雅黑" panose="020B0503020204020204" pitchFamily="2" charset="-122"/>
                <a:ea typeface="微软雅黑" panose="020B0503020204020204" pitchFamily="2" charset="-122"/>
              </a:rPr>
              <a:t>Q6</a:t>
            </a:r>
            <a:endParaRPr baseline="0" b="0" cap="none" dirty="0" sz="1600" i="0" kern="1200" kumimoji="0" lang="en-US" noProof="0" normalizeH="0" spc="0" strike="noStrike" u="none">
              <a:ln>
                <a:noFill/>
              </a:ln>
              <a:solidFill>
                <a:prstClr val="black">
                  <a:lumMod val="65000"/>
                  <a:lumOff val="35000"/>
                </a:prstClr>
              </a:solidFill>
              <a:effectLst/>
              <a:uLnTx/>
              <a:uFillTx/>
              <a:latin typeface="微软雅黑" panose="020B0503020204020204" pitchFamily="2" charset="-122"/>
              <a:ea typeface="微软雅黑" panose="020B0503020204020204" pitchFamily="2" charset="-122"/>
            </a:endParaRPr>
          </a:p>
        </p:txBody>
      </p:sp>
      <p:sp>
        <p:nvSpPr>
          <p:cNvPr id="1048858" name="TextBox 85"/>
          <p:cNvSpPr txBox="1"/>
          <p:nvPr/>
        </p:nvSpPr>
        <p:spPr>
          <a:xfrm>
            <a:off x="1617505" y="3412200"/>
            <a:ext cx="3075685" cy="9931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视频和作业都已经完成的情况下，无法解锁下一个任务点？</a:t>
            </a:r>
          </a:p>
          <a:p>
            <a:pPr algn="l" defTabSz="914400" eaLnBrk="1" fontAlgn="auto" hangingPunct="1" indent="0" latinLnBrk="0" lvl="0" marL="0" marR="0" rtl="0">
              <a:lnSpc>
                <a:spcPct val="100000"/>
              </a:lnSpc>
              <a:spcBef>
                <a:spcPts val="0"/>
              </a:spcBef>
              <a:spcAft>
                <a:spcPts val="0"/>
              </a:spcAft>
              <a:buClrTx/>
              <a:buSzTx/>
              <a:buFontTx/>
              <a:buNone/>
            </a:pPr>
            <a:endParaRPr altLang="zh-CN" baseline="0" b="0" cap="none" dirty="0" sz="1000" i="0" kern="1200" kumimoji="0" lang="en-US" noProof="0" normalizeH="0" spc="0" strike="noStrike" u="none">
              <a:ln>
                <a:noFill/>
              </a:ln>
              <a:solidFill>
                <a:prstClr val="black">
                  <a:lumMod val="50000"/>
                  <a:lumOff val="50000"/>
                </a:prstClr>
              </a:solidFill>
              <a:effectLst/>
              <a:uLnTx/>
              <a:uFillTx/>
              <a:latin typeface="微软雅黑" panose="020B0503020204020204" pitchFamily="2" charset="-122"/>
              <a:ea typeface="微软雅黑" panose="020B0503020204020204" pitchFamily="2" charset="-122"/>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：点击该任务点的复核按钮，复核该任务点。</a:t>
            </a:r>
          </a:p>
        </p:txBody>
      </p:sp>
      <p:sp>
        <p:nvSpPr>
          <p:cNvPr id="1048859" name="Oval 86"/>
          <p:cNvSpPr/>
          <p:nvPr/>
        </p:nvSpPr>
        <p:spPr>
          <a:xfrm>
            <a:off x="786384" y="4948427"/>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rPr>
              <a:t>Q7</a:t>
            </a:r>
          </a:p>
        </p:txBody>
      </p:sp>
      <p:sp>
        <p:nvSpPr>
          <p:cNvPr id="1048860" name="TextBox 87"/>
          <p:cNvSpPr txBox="1"/>
          <p:nvPr/>
        </p:nvSpPr>
        <p:spPr>
          <a:xfrm>
            <a:off x="1617505" y="4994004"/>
            <a:ext cx="3075685" cy="1145540"/>
          </a:xfrm>
          <a:prstGeom prst="rect"/>
          <a:noFill/>
        </p:spPr>
        <p:txBody>
          <a:bodyPr rtlCol="0" wrap="square">
            <a:spAutoFit/>
          </a:bodyPr>
          <a:p>
            <a:pPr lvl="0"/>
            <a:r>
              <a:rPr altLang="en-US" b="1" dirty="0" sz="1400" lang="zh-CN">
                <a:solidFill>
                  <a:prstClr val="black">
                    <a:lumMod val="50000"/>
                    <a:lumOff val="50000"/>
                  </a:prstClr>
                </a:solidFill>
                <a:cs typeface="Open Sans" panose="020B0606030504020204" pitchFamily="34" charset="0"/>
              </a:rPr>
              <a:t>作业提交无反应</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：如课程没有结课，提交作业无反应，或者无法加载，请清理浏览器或者</a:t>
            </a:r>
            <a:r>
              <a:rPr altLang="zh-CN" dirty="0" sz="1200" lang="en-US">
                <a:solidFill>
                  <a:prstClr val="black">
                    <a:lumMod val="50000"/>
                    <a:lumOff val="50000"/>
                  </a:prstClr>
                </a:solidFill>
                <a:cs typeface="Open Sans" panose="020B0606030504020204" pitchFamily="34" charset="0"/>
              </a:rPr>
              <a:t>app</a:t>
            </a:r>
            <a:r>
              <a:rPr altLang="en-US" dirty="0" sz="1200" lang="zh-CN">
                <a:solidFill>
                  <a:prstClr val="black">
                    <a:lumMod val="50000"/>
                    <a:lumOff val="50000"/>
                  </a:prstClr>
                </a:solidFill>
                <a:cs typeface="Open Sans" panose="020B0606030504020204" pitchFamily="34" charset="0"/>
              </a:rPr>
              <a:t>缓存退出重新登录，或者换谷歌浏览器登录完成即可。</a:t>
            </a:r>
          </a:p>
        </p:txBody>
      </p:sp>
      <p:sp>
        <p:nvSpPr>
          <p:cNvPr id="1048861" name="Freeform 90"/>
          <p:cNvSpPr/>
          <p:nvPr/>
        </p:nvSpPr>
        <p:spPr>
          <a:xfrm>
            <a:off x="8053249" y="5694469"/>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2" name="Oval 91"/>
          <p:cNvSpPr/>
          <p:nvPr/>
        </p:nvSpPr>
        <p:spPr>
          <a:xfrm>
            <a:off x="8048317" y="5505884"/>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3" name="Oval 92"/>
          <p:cNvSpPr/>
          <p:nvPr/>
        </p:nvSpPr>
        <p:spPr>
          <a:xfrm>
            <a:off x="8580811" y="5505884"/>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4" name="Oval 93"/>
          <p:cNvSpPr/>
          <p:nvPr/>
        </p:nvSpPr>
        <p:spPr>
          <a:xfrm>
            <a:off x="8325408" y="5526456"/>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5" name="Oval 94"/>
          <p:cNvSpPr/>
          <p:nvPr/>
        </p:nvSpPr>
        <p:spPr>
          <a:xfrm>
            <a:off x="7871259" y="5197371"/>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6" name="Oval 95"/>
          <p:cNvSpPr/>
          <p:nvPr/>
        </p:nvSpPr>
        <p:spPr>
          <a:xfrm>
            <a:off x="7677696" y="4900188"/>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7" name="Oval 96"/>
          <p:cNvSpPr/>
          <p:nvPr/>
        </p:nvSpPr>
        <p:spPr>
          <a:xfrm>
            <a:off x="7627066" y="4526286"/>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8" name="Oval 97"/>
          <p:cNvSpPr/>
          <p:nvPr/>
        </p:nvSpPr>
        <p:spPr>
          <a:xfrm>
            <a:off x="7813991" y="4091508"/>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69" name="Oval 98"/>
          <p:cNvSpPr/>
          <p:nvPr/>
        </p:nvSpPr>
        <p:spPr>
          <a:xfrm>
            <a:off x="8109436" y="3898639"/>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0" name="Oval 99"/>
          <p:cNvSpPr/>
          <p:nvPr/>
        </p:nvSpPr>
        <p:spPr>
          <a:xfrm>
            <a:off x="8464855" y="3879556"/>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1" name="Oval 100"/>
          <p:cNvSpPr/>
          <p:nvPr/>
        </p:nvSpPr>
        <p:spPr>
          <a:xfrm>
            <a:off x="8845971" y="4121191"/>
            <a:ext cx="113828" cy="113828"/>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2" name="Oval 101"/>
          <p:cNvSpPr/>
          <p:nvPr/>
        </p:nvSpPr>
        <p:spPr>
          <a:xfrm>
            <a:off x="8987139" y="4482450"/>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3" name="Oval 102"/>
          <p:cNvSpPr/>
          <p:nvPr/>
        </p:nvSpPr>
        <p:spPr>
          <a:xfrm>
            <a:off x="8954609" y="4874115"/>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4" name="Oval 103"/>
          <p:cNvSpPr/>
          <p:nvPr/>
        </p:nvSpPr>
        <p:spPr>
          <a:xfrm>
            <a:off x="8742470" y="5223460"/>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5" name="Oval 104"/>
          <p:cNvSpPr/>
          <p:nvPr/>
        </p:nvSpPr>
        <p:spPr>
          <a:xfrm>
            <a:off x="8167232" y="5161019"/>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6" name="Oval 105"/>
          <p:cNvSpPr/>
          <p:nvPr/>
        </p:nvSpPr>
        <p:spPr>
          <a:xfrm>
            <a:off x="8013759" y="4478982"/>
            <a:ext cx="176014" cy="17601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7" name="Oval 106"/>
          <p:cNvSpPr/>
          <p:nvPr/>
        </p:nvSpPr>
        <p:spPr>
          <a:xfrm>
            <a:off x="8367571" y="4839442"/>
            <a:ext cx="257265" cy="257265"/>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8" name="Oval 107"/>
          <p:cNvSpPr/>
          <p:nvPr/>
        </p:nvSpPr>
        <p:spPr>
          <a:xfrm>
            <a:off x="8198487" y="4756627"/>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79" name="Oval 108"/>
          <p:cNvSpPr/>
          <p:nvPr/>
        </p:nvSpPr>
        <p:spPr>
          <a:xfrm>
            <a:off x="7918973" y="4787917"/>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0" name="Oval 109"/>
          <p:cNvSpPr/>
          <p:nvPr/>
        </p:nvSpPr>
        <p:spPr>
          <a:xfrm>
            <a:off x="8364788" y="4160544"/>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1" name="Oval 110"/>
          <p:cNvSpPr/>
          <p:nvPr/>
        </p:nvSpPr>
        <p:spPr>
          <a:xfrm>
            <a:off x="8483671" y="4373302"/>
            <a:ext cx="113828" cy="113828"/>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2" name="Oval 111"/>
          <p:cNvSpPr/>
          <p:nvPr/>
        </p:nvSpPr>
        <p:spPr>
          <a:xfrm>
            <a:off x="8753803" y="4674089"/>
            <a:ext cx="113828" cy="11382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3" name="Oval 112"/>
          <p:cNvSpPr/>
          <p:nvPr/>
        </p:nvSpPr>
        <p:spPr>
          <a:xfrm>
            <a:off x="8020349" y="4161933"/>
            <a:ext cx="176014" cy="176014"/>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4" name="Oval 113"/>
          <p:cNvSpPr/>
          <p:nvPr/>
        </p:nvSpPr>
        <p:spPr>
          <a:xfrm>
            <a:off x="8438953" y="4655710"/>
            <a:ext cx="82815" cy="8281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932" name="Straight Connector 114"/>
          <p:cNvCxnSpPr>
            <a:cxnSpLocks/>
            <a:stCxn id="1048862" idx="6"/>
            <a:endCxn id="1048864" idx="2"/>
          </p:cNvCxnSpPr>
          <p:nvPr/>
        </p:nvCxnSpPr>
        <p:spPr>
          <a:xfrm>
            <a:off x="8162144" y="5562798"/>
            <a:ext cx="163264" cy="506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3" name="Straight Connector 115"/>
          <p:cNvCxnSpPr>
            <a:cxnSpLocks/>
            <a:stCxn id="1048864" idx="6"/>
            <a:endCxn id="1048863" idx="2"/>
          </p:cNvCxnSpPr>
          <p:nvPr/>
        </p:nvCxnSpPr>
        <p:spPr>
          <a:xfrm flipV="1">
            <a:off x="8408223" y="5547292"/>
            <a:ext cx="172588" cy="2057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4" name="Straight Connector 116"/>
          <p:cNvCxnSpPr>
            <a:cxnSpLocks/>
            <a:stCxn id="1048863" idx="7"/>
            <a:endCxn id="1048874" idx="3"/>
          </p:cNvCxnSpPr>
          <p:nvPr/>
        </p:nvCxnSpPr>
        <p:spPr>
          <a:xfrm flipV="1">
            <a:off x="8651498" y="5294147"/>
            <a:ext cx="103100" cy="22386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5" name="Straight Connector 117"/>
          <p:cNvCxnSpPr>
            <a:cxnSpLocks/>
            <a:stCxn id="1048874" idx="7"/>
            <a:endCxn id="1048873" idx="3"/>
          </p:cNvCxnSpPr>
          <p:nvPr/>
        </p:nvCxnSpPr>
        <p:spPr>
          <a:xfrm flipV="1">
            <a:off x="8813157" y="4971273"/>
            <a:ext cx="158122" cy="26431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6" name="Straight Connector 118"/>
          <p:cNvCxnSpPr>
            <a:cxnSpLocks/>
            <a:stCxn id="1048873" idx="0"/>
            <a:endCxn id="1048872" idx="4"/>
          </p:cNvCxnSpPr>
          <p:nvPr/>
        </p:nvCxnSpPr>
        <p:spPr>
          <a:xfrm flipV="1">
            <a:off x="9011523" y="4596277"/>
            <a:ext cx="32530" cy="27783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7" name="Straight Connector 119"/>
          <p:cNvCxnSpPr>
            <a:cxnSpLocks/>
            <a:stCxn id="1048872" idx="0"/>
            <a:endCxn id="1048871" idx="5"/>
          </p:cNvCxnSpPr>
          <p:nvPr/>
        </p:nvCxnSpPr>
        <p:spPr>
          <a:xfrm flipH="1" flipV="1">
            <a:off x="8943129" y="4218349"/>
            <a:ext cx="100924" cy="26410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8" name="Straight Connector 120"/>
          <p:cNvCxnSpPr>
            <a:cxnSpLocks/>
            <a:stCxn id="1048871" idx="1"/>
            <a:endCxn id="1048870" idx="6"/>
          </p:cNvCxnSpPr>
          <p:nvPr/>
        </p:nvCxnSpPr>
        <p:spPr>
          <a:xfrm flipH="1" flipV="1">
            <a:off x="8578682" y="3936470"/>
            <a:ext cx="283959" cy="2013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39" name="Straight Connector 121"/>
          <p:cNvCxnSpPr>
            <a:cxnSpLocks/>
            <a:stCxn id="1048870" idx="2"/>
            <a:endCxn id="1048869" idx="6"/>
          </p:cNvCxnSpPr>
          <p:nvPr/>
        </p:nvCxnSpPr>
        <p:spPr>
          <a:xfrm flipH="1">
            <a:off x="8223263" y="3936470"/>
            <a:ext cx="241591" cy="1908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0" name="Straight Connector 122"/>
          <p:cNvCxnSpPr>
            <a:cxnSpLocks/>
            <a:stCxn id="1048869" idx="2"/>
            <a:endCxn id="1048868" idx="7"/>
          </p:cNvCxnSpPr>
          <p:nvPr/>
        </p:nvCxnSpPr>
        <p:spPr>
          <a:xfrm flipH="1">
            <a:off x="7911149" y="3955553"/>
            <a:ext cx="198287" cy="15262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1" name="Straight Connector 123"/>
          <p:cNvCxnSpPr>
            <a:cxnSpLocks/>
            <a:stCxn id="1048868" idx="3"/>
            <a:endCxn id="1048867" idx="0"/>
          </p:cNvCxnSpPr>
          <p:nvPr/>
        </p:nvCxnSpPr>
        <p:spPr>
          <a:xfrm flipH="1">
            <a:off x="7683980" y="4188666"/>
            <a:ext cx="146681" cy="3376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2" name="Straight Connector 124"/>
          <p:cNvCxnSpPr>
            <a:cxnSpLocks/>
            <a:stCxn id="1048867" idx="4"/>
            <a:endCxn id="1048866" idx="0"/>
          </p:cNvCxnSpPr>
          <p:nvPr/>
        </p:nvCxnSpPr>
        <p:spPr>
          <a:xfrm>
            <a:off x="7683980" y="4640113"/>
            <a:ext cx="50630" cy="2600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3" name="Straight Connector 125"/>
          <p:cNvCxnSpPr>
            <a:cxnSpLocks/>
            <a:stCxn id="1048866" idx="5"/>
            <a:endCxn id="1048865" idx="1"/>
          </p:cNvCxnSpPr>
          <p:nvPr/>
        </p:nvCxnSpPr>
        <p:spPr>
          <a:xfrm>
            <a:off x="7774854" y="4997346"/>
            <a:ext cx="113074" cy="21669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4" name="Straight Connector 126"/>
          <p:cNvCxnSpPr>
            <a:cxnSpLocks/>
            <a:stCxn id="1048865" idx="4"/>
            <a:endCxn id="1048862" idx="1"/>
          </p:cNvCxnSpPr>
          <p:nvPr/>
        </p:nvCxnSpPr>
        <p:spPr>
          <a:xfrm>
            <a:off x="7928172" y="5311199"/>
            <a:ext cx="136814" cy="21135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5" name="Straight Connector 127"/>
          <p:cNvCxnSpPr>
            <a:cxnSpLocks/>
            <a:stCxn id="1048862" idx="7"/>
            <a:endCxn id="1048875" idx="4"/>
          </p:cNvCxnSpPr>
          <p:nvPr/>
        </p:nvCxnSpPr>
        <p:spPr>
          <a:xfrm flipV="1">
            <a:off x="8145474" y="5243834"/>
            <a:ext cx="63166" cy="27872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6" name="Straight Connector 128"/>
          <p:cNvCxnSpPr>
            <a:cxnSpLocks/>
            <a:stCxn id="1048875" idx="6"/>
            <a:endCxn id="1048874" idx="2"/>
          </p:cNvCxnSpPr>
          <p:nvPr/>
        </p:nvCxnSpPr>
        <p:spPr>
          <a:xfrm>
            <a:off x="8250047" y="5202427"/>
            <a:ext cx="492422" cy="624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7" name="Straight Connector 129"/>
          <p:cNvCxnSpPr>
            <a:cxnSpLocks/>
            <a:stCxn id="1048875" idx="5"/>
            <a:endCxn id="1048864" idx="0"/>
          </p:cNvCxnSpPr>
          <p:nvPr/>
        </p:nvCxnSpPr>
        <p:spPr>
          <a:xfrm>
            <a:off x="8237919" y="5231706"/>
            <a:ext cx="128897" cy="2947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8" name="Straight Connector 130"/>
          <p:cNvCxnSpPr>
            <a:cxnSpLocks/>
            <a:stCxn id="1048863" idx="1"/>
            <a:endCxn id="1048875" idx="5"/>
          </p:cNvCxnSpPr>
          <p:nvPr/>
        </p:nvCxnSpPr>
        <p:spPr>
          <a:xfrm flipH="1" flipV="1">
            <a:off x="8237919" y="5231706"/>
            <a:ext cx="355020" cy="2863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49" name="Straight Connector 131"/>
          <p:cNvCxnSpPr>
            <a:cxnSpLocks/>
            <a:stCxn id="1048875" idx="1"/>
            <a:endCxn id="1048879" idx="5"/>
          </p:cNvCxnSpPr>
          <p:nvPr/>
        </p:nvCxnSpPr>
        <p:spPr>
          <a:xfrm flipH="1" flipV="1">
            <a:off x="7989660" y="4858604"/>
            <a:ext cx="189701" cy="3145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0" name="Straight Connector 132"/>
          <p:cNvCxnSpPr>
            <a:cxnSpLocks/>
            <a:stCxn id="1048865" idx="7"/>
            <a:endCxn id="1048875" idx="2"/>
          </p:cNvCxnSpPr>
          <p:nvPr/>
        </p:nvCxnSpPr>
        <p:spPr>
          <a:xfrm flipV="1">
            <a:off x="7968417" y="5202427"/>
            <a:ext cx="198815" cy="1161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1" name="Straight Connector 133"/>
          <p:cNvCxnSpPr>
            <a:cxnSpLocks/>
            <a:stCxn id="1048879" idx="3"/>
            <a:endCxn id="1048866" idx="7"/>
          </p:cNvCxnSpPr>
          <p:nvPr/>
        </p:nvCxnSpPr>
        <p:spPr>
          <a:xfrm flipH="1">
            <a:off x="7774854" y="4858604"/>
            <a:ext cx="156247" cy="5825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2" name="Straight Connector 134"/>
          <p:cNvCxnSpPr>
            <a:cxnSpLocks/>
            <a:stCxn id="1048865" idx="0"/>
            <a:endCxn id="1048879" idx="4"/>
          </p:cNvCxnSpPr>
          <p:nvPr/>
        </p:nvCxnSpPr>
        <p:spPr>
          <a:xfrm flipV="1">
            <a:off x="7928172" y="4870732"/>
            <a:ext cx="32208" cy="32663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3" name="Straight Connector 135"/>
          <p:cNvCxnSpPr>
            <a:cxnSpLocks/>
            <a:stCxn id="1048879" idx="0"/>
            <a:endCxn id="1048868" idx="4"/>
          </p:cNvCxnSpPr>
          <p:nvPr/>
        </p:nvCxnSpPr>
        <p:spPr>
          <a:xfrm flipH="1" flipV="1">
            <a:off x="7870905" y="4205335"/>
            <a:ext cx="89476" cy="5825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4" name="Straight Connector 136"/>
          <p:cNvCxnSpPr>
            <a:cxnSpLocks/>
            <a:stCxn id="1048879" idx="1"/>
            <a:endCxn id="1048867" idx="6"/>
          </p:cNvCxnSpPr>
          <p:nvPr/>
        </p:nvCxnSpPr>
        <p:spPr>
          <a:xfrm flipH="1" flipV="1">
            <a:off x="7740894" y="4583200"/>
            <a:ext cx="190207" cy="21684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5" name="Straight Connector 137"/>
          <p:cNvCxnSpPr>
            <a:cxnSpLocks/>
            <a:stCxn id="1048868" idx="6"/>
            <a:endCxn id="1048883" idx="1"/>
          </p:cNvCxnSpPr>
          <p:nvPr/>
        </p:nvCxnSpPr>
        <p:spPr>
          <a:xfrm>
            <a:off x="7927819" y="4148422"/>
            <a:ext cx="118307" cy="3928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6" name="Straight Connector 138"/>
          <p:cNvCxnSpPr>
            <a:cxnSpLocks/>
            <a:stCxn id="1048883" idx="4"/>
            <a:endCxn id="1048876" idx="0"/>
          </p:cNvCxnSpPr>
          <p:nvPr/>
        </p:nvCxnSpPr>
        <p:spPr>
          <a:xfrm flipH="1">
            <a:off x="8101767" y="4337947"/>
            <a:ext cx="6590" cy="14103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7" name="Straight Connector 139"/>
          <p:cNvCxnSpPr>
            <a:cxnSpLocks/>
            <a:stCxn id="1048876" idx="5"/>
            <a:endCxn id="1048878" idx="1"/>
          </p:cNvCxnSpPr>
          <p:nvPr/>
        </p:nvCxnSpPr>
        <p:spPr>
          <a:xfrm>
            <a:off x="8163997" y="4629219"/>
            <a:ext cx="46618" cy="13953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8" name="Straight Connector 140"/>
          <p:cNvCxnSpPr>
            <a:cxnSpLocks/>
            <a:stCxn id="1048878" idx="5"/>
            <a:endCxn id="1048877" idx="1"/>
          </p:cNvCxnSpPr>
          <p:nvPr/>
        </p:nvCxnSpPr>
        <p:spPr>
          <a:xfrm>
            <a:off x="8269174" y="4827314"/>
            <a:ext cx="136072" cy="4980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59" name="Straight Connector 141"/>
          <p:cNvCxnSpPr>
            <a:cxnSpLocks/>
            <a:stCxn id="1048877" idx="5"/>
            <a:endCxn id="1048874" idx="1"/>
          </p:cNvCxnSpPr>
          <p:nvPr/>
        </p:nvCxnSpPr>
        <p:spPr>
          <a:xfrm>
            <a:off x="8587161" y="5059032"/>
            <a:ext cx="167438" cy="17655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0" name="Straight Connector 142"/>
          <p:cNvCxnSpPr>
            <a:cxnSpLocks/>
            <a:stCxn id="1048877" idx="3"/>
            <a:endCxn id="1048875" idx="7"/>
          </p:cNvCxnSpPr>
          <p:nvPr/>
        </p:nvCxnSpPr>
        <p:spPr>
          <a:xfrm flipH="1">
            <a:off x="8237919" y="5059032"/>
            <a:ext cx="167327" cy="11411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1" name="Straight Connector 143"/>
          <p:cNvCxnSpPr>
            <a:cxnSpLocks/>
            <a:stCxn id="1048878" idx="3"/>
            <a:endCxn id="1048879" idx="6"/>
          </p:cNvCxnSpPr>
          <p:nvPr/>
        </p:nvCxnSpPr>
        <p:spPr>
          <a:xfrm flipH="1">
            <a:off x="8001788" y="4827314"/>
            <a:ext cx="208827" cy="201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2" name="Straight Connector 144"/>
          <p:cNvCxnSpPr>
            <a:cxnSpLocks/>
            <a:stCxn id="1048876" idx="3"/>
            <a:endCxn id="1048879" idx="7"/>
          </p:cNvCxnSpPr>
          <p:nvPr/>
        </p:nvCxnSpPr>
        <p:spPr>
          <a:xfrm flipH="1">
            <a:off x="7989660" y="4629219"/>
            <a:ext cx="49876" cy="17082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3" name="Straight Connector 145"/>
          <p:cNvCxnSpPr>
            <a:cxnSpLocks/>
            <a:stCxn id="1048876" idx="7"/>
            <a:endCxn id="1048880" idx="3"/>
          </p:cNvCxnSpPr>
          <p:nvPr/>
        </p:nvCxnSpPr>
        <p:spPr>
          <a:xfrm flipV="1">
            <a:off x="8163997" y="4231231"/>
            <a:ext cx="212920" cy="2735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4" name="Straight Connector 146"/>
          <p:cNvCxnSpPr>
            <a:cxnSpLocks/>
            <a:stCxn id="1048880" idx="7"/>
            <a:endCxn id="1048870" idx="3"/>
          </p:cNvCxnSpPr>
          <p:nvPr/>
        </p:nvCxnSpPr>
        <p:spPr>
          <a:xfrm flipV="1">
            <a:off x="8435476" y="3976714"/>
            <a:ext cx="46049" cy="1959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5" name="Straight Connector 147"/>
          <p:cNvCxnSpPr>
            <a:cxnSpLocks/>
            <a:stCxn id="1048883" idx="7"/>
            <a:endCxn id="1048870" idx="3"/>
          </p:cNvCxnSpPr>
          <p:nvPr/>
        </p:nvCxnSpPr>
        <p:spPr>
          <a:xfrm flipV="1">
            <a:off x="8170586" y="3976714"/>
            <a:ext cx="310938" cy="21099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6" name="Straight Connector 148"/>
          <p:cNvCxnSpPr>
            <a:cxnSpLocks/>
            <a:stCxn id="1048869" idx="5"/>
            <a:endCxn id="1048880" idx="1"/>
          </p:cNvCxnSpPr>
          <p:nvPr/>
        </p:nvCxnSpPr>
        <p:spPr>
          <a:xfrm>
            <a:off x="8206594" y="3995797"/>
            <a:ext cx="170323" cy="17687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7" name="Straight Connector 149"/>
          <p:cNvCxnSpPr>
            <a:cxnSpLocks/>
            <a:stCxn id="1048881" idx="7"/>
            <a:endCxn id="1048871" idx="3"/>
          </p:cNvCxnSpPr>
          <p:nvPr/>
        </p:nvCxnSpPr>
        <p:spPr>
          <a:xfrm flipV="1">
            <a:off x="8580828" y="4218349"/>
            <a:ext cx="281812" cy="17162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8" name="Straight Connector 150"/>
          <p:cNvCxnSpPr>
            <a:cxnSpLocks/>
            <a:stCxn id="1048881" idx="0"/>
            <a:endCxn id="1048870" idx="4"/>
          </p:cNvCxnSpPr>
          <p:nvPr/>
        </p:nvCxnSpPr>
        <p:spPr>
          <a:xfrm flipH="1" flipV="1">
            <a:off x="8521768" y="3993384"/>
            <a:ext cx="18816" cy="37991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69" name="Straight Connector 151"/>
          <p:cNvCxnSpPr>
            <a:cxnSpLocks/>
            <a:stCxn id="1048881" idx="1"/>
            <a:endCxn id="1048880" idx="5"/>
          </p:cNvCxnSpPr>
          <p:nvPr/>
        </p:nvCxnSpPr>
        <p:spPr>
          <a:xfrm flipH="1" flipV="1">
            <a:off x="8435476" y="4231231"/>
            <a:ext cx="64865" cy="15874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0" name="Straight Connector 152"/>
          <p:cNvCxnSpPr>
            <a:cxnSpLocks/>
            <a:stCxn id="1048884" idx="0"/>
            <a:endCxn id="1048881" idx="4"/>
          </p:cNvCxnSpPr>
          <p:nvPr/>
        </p:nvCxnSpPr>
        <p:spPr>
          <a:xfrm flipV="1">
            <a:off x="8480361" y="4487130"/>
            <a:ext cx="60223" cy="1685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1" name="Straight Connector 153"/>
          <p:cNvCxnSpPr>
            <a:cxnSpLocks/>
            <a:stCxn id="1048884" idx="4"/>
            <a:endCxn id="1048877" idx="0"/>
          </p:cNvCxnSpPr>
          <p:nvPr/>
        </p:nvCxnSpPr>
        <p:spPr>
          <a:xfrm>
            <a:off x="8480361" y="4738526"/>
            <a:ext cx="15842" cy="1009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2" name="Straight Connector 154"/>
          <p:cNvCxnSpPr>
            <a:cxnSpLocks/>
            <a:stCxn id="1048884" idx="1"/>
            <a:endCxn id="1048876" idx="6"/>
          </p:cNvCxnSpPr>
          <p:nvPr/>
        </p:nvCxnSpPr>
        <p:spPr>
          <a:xfrm flipH="1" flipV="1">
            <a:off x="8189773" y="4566989"/>
            <a:ext cx="261308" cy="1008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3" name="Straight Connector 155"/>
          <p:cNvCxnSpPr>
            <a:cxnSpLocks/>
            <a:stCxn id="1048877" idx="7"/>
            <a:endCxn id="1048882" idx="3"/>
          </p:cNvCxnSpPr>
          <p:nvPr/>
        </p:nvCxnSpPr>
        <p:spPr>
          <a:xfrm flipV="1">
            <a:off x="8587161" y="4771247"/>
            <a:ext cx="183312" cy="10587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4" name="Straight Connector 156"/>
          <p:cNvCxnSpPr>
            <a:cxnSpLocks/>
            <a:stCxn id="1048882" idx="0"/>
            <a:endCxn id="1048871" idx="4"/>
          </p:cNvCxnSpPr>
          <p:nvPr/>
        </p:nvCxnSpPr>
        <p:spPr>
          <a:xfrm flipV="1">
            <a:off x="8810717" y="4235019"/>
            <a:ext cx="92168" cy="4390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5" name="Straight Connector 157"/>
          <p:cNvCxnSpPr>
            <a:cxnSpLocks/>
            <a:stCxn id="1048882" idx="1"/>
            <a:endCxn id="1048881" idx="5"/>
          </p:cNvCxnSpPr>
          <p:nvPr/>
        </p:nvCxnSpPr>
        <p:spPr>
          <a:xfrm flipH="1" flipV="1">
            <a:off x="8580828" y="4470460"/>
            <a:ext cx="189644" cy="22029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6" name="Straight Connector 158"/>
          <p:cNvCxnSpPr>
            <a:cxnSpLocks/>
            <a:stCxn id="1048882" idx="7"/>
            <a:endCxn id="1048872" idx="3"/>
          </p:cNvCxnSpPr>
          <p:nvPr/>
        </p:nvCxnSpPr>
        <p:spPr>
          <a:xfrm flipV="1">
            <a:off x="8850961" y="4579608"/>
            <a:ext cx="152848" cy="11115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7" name="Straight Connector 159"/>
          <p:cNvCxnSpPr>
            <a:cxnSpLocks/>
            <a:stCxn id="1048882" idx="5"/>
            <a:endCxn id="1048873" idx="1"/>
          </p:cNvCxnSpPr>
          <p:nvPr/>
        </p:nvCxnSpPr>
        <p:spPr>
          <a:xfrm>
            <a:off x="8850961" y="4771247"/>
            <a:ext cx="120318" cy="11953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78" name="Straight Connector 160"/>
          <p:cNvCxnSpPr>
            <a:cxnSpLocks/>
            <a:stCxn id="1048874" idx="0"/>
            <a:endCxn id="1048882" idx="4"/>
          </p:cNvCxnSpPr>
          <p:nvPr/>
        </p:nvCxnSpPr>
        <p:spPr>
          <a:xfrm flipV="1">
            <a:off x="8783878" y="4787917"/>
            <a:ext cx="26839" cy="4355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885" name="Freeform 238"/>
          <p:cNvSpPr/>
          <p:nvPr/>
        </p:nvSpPr>
        <p:spPr>
          <a:xfrm>
            <a:off x="9965059" y="5879880"/>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6" name="Oval 239"/>
          <p:cNvSpPr/>
          <p:nvPr/>
        </p:nvSpPr>
        <p:spPr>
          <a:xfrm>
            <a:off x="9961571" y="5746503"/>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7" name="Oval 240"/>
          <p:cNvSpPr/>
          <p:nvPr/>
        </p:nvSpPr>
        <p:spPr>
          <a:xfrm>
            <a:off x="10338179" y="5746503"/>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8" name="Oval 241"/>
          <p:cNvSpPr/>
          <p:nvPr/>
        </p:nvSpPr>
        <p:spPr>
          <a:xfrm>
            <a:off x="10157544" y="5761052"/>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89" name="Oval 242"/>
          <p:cNvSpPr/>
          <p:nvPr/>
        </p:nvSpPr>
        <p:spPr>
          <a:xfrm>
            <a:off x="9836346" y="5528306"/>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0" name="Oval 243"/>
          <p:cNvSpPr/>
          <p:nvPr/>
        </p:nvSpPr>
        <p:spPr>
          <a:xfrm>
            <a:off x="9699449" y="5318123"/>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1" name="Oval 244"/>
          <p:cNvSpPr/>
          <p:nvPr/>
        </p:nvSpPr>
        <p:spPr>
          <a:xfrm>
            <a:off x="9663640" y="5053679"/>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2" name="Oval 245"/>
          <p:cNvSpPr/>
          <p:nvPr/>
        </p:nvSpPr>
        <p:spPr>
          <a:xfrm>
            <a:off x="9795843" y="4746181"/>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3" name="Oval 246"/>
          <p:cNvSpPr/>
          <p:nvPr/>
        </p:nvSpPr>
        <p:spPr>
          <a:xfrm>
            <a:off x="10004797" y="4609774"/>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4" name="Oval 247"/>
          <p:cNvSpPr/>
          <p:nvPr/>
        </p:nvSpPr>
        <p:spPr>
          <a:xfrm>
            <a:off x="10256169" y="4596277"/>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5" name="Oval 248"/>
          <p:cNvSpPr/>
          <p:nvPr/>
        </p:nvSpPr>
        <p:spPr>
          <a:xfrm>
            <a:off x="10525714" y="4767174"/>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6" name="Oval 249"/>
          <p:cNvSpPr/>
          <p:nvPr/>
        </p:nvSpPr>
        <p:spPr>
          <a:xfrm>
            <a:off x="10625556" y="5022676"/>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7" name="Oval 250"/>
          <p:cNvSpPr/>
          <p:nvPr/>
        </p:nvSpPr>
        <p:spPr>
          <a:xfrm>
            <a:off x="10602549" y="5299682"/>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8" name="Oval 251"/>
          <p:cNvSpPr/>
          <p:nvPr/>
        </p:nvSpPr>
        <p:spPr>
          <a:xfrm>
            <a:off x="10452513" y="5546758"/>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899" name="Oval 252"/>
          <p:cNvSpPr/>
          <p:nvPr/>
        </p:nvSpPr>
        <p:spPr>
          <a:xfrm>
            <a:off x="10045674" y="5502596"/>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0" name="Oval 253"/>
          <p:cNvSpPr/>
          <p:nvPr/>
        </p:nvSpPr>
        <p:spPr>
          <a:xfrm>
            <a:off x="9937130" y="5020223"/>
            <a:ext cx="124487" cy="124487"/>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1" name="Oval 254"/>
          <p:cNvSpPr/>
          <p:nvPr/>
        </p:nvSpPr>
        <p:spPr>
          <a:xfrm>
            <a:off x="10187364" y="5275160"/>
            <a:ext cx="181952" cy="181952"/>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2" name="Oval 255"/>
          <p:cNvSpPr/>
          <p:nvPr/>
        </p:nvSpPr>
        <p:spPr>
          <a:xfrm>
            <a:off x="10067779" y="5216588"/>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3" name="Oval 256"/>
          <p:cNvSpPr/>
          <p:nvPr/>
        </p:nvSpPr>
        <p:spPr>
          <a:xfrm>
            <a:off x="9870092" y="5238718"/>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4" name="Oval 257"/>
          <p:cNvSpPr/>
          <p:nvPr/>
        </p:nvSpPr>
        <p:spPr>
          <a:xfrm>
            <a:off x="10185396" y="4795007"/>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5" name="Oval 258"/>
          <p:cNvSpPr/>
          <p:nvPr/>
        </p:nvSpPr>
        <p:spPr>
          <a:xfrm>
            <a:off x="10269476" y="4945481"/>
            <a:ext cx="80505" cy="80505"/>
          </a:xfrm>
          <a:prstGeom prst="ellipse"/>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6" name="Oval 259"/>
          <p:cNvSpPr/>
          <p:nvPr/>
        </p:nvSpPr>
        <p:spPr>
          <a:xfrm>
            <a:off x="10460528" y="5158213"/>
            <a:ext cx="80505" cy="80505"/>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7" name="Oval 260"/>
          <p:cNvSpPr/>
          <p:nvPr/>
        </p:nvSpPr>
        <p:spPr>
          <a:xfrm>
            <a:off x="9941791" y="4795989"/>
            <a:ext cx="124487" cy="12448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sp>
        <p:nvSpPr>
          <p:cNvPr id="1048908" name="Oval 261"/>
          <p:cNvSpPr/>
          <p:nvPr/>
        </p:nvSpPr>
        <p:spPr>
          <a:xfrm>
            <a:off x="10237850" y="5145215"/>
            <a:ext cx="58571" cy="58571"/>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微软雅黑" panose="020B0503020204020204" pitchFamily="2" charset="-122"/>
              <a:ea typeface="微软雅黑" panose="020B0503020204020204" pitchFamily="2" charset="-122"/>
              <a:cs typeface="+mn-cs"/>
            </a:endParaRPr>
          </a:p>
        </p:txBody>
      </p:sp>
      <p:cxnSp>
        <p:nvCxnSpPr>
          <p:cNvPr id="3145979" name="Straight Connector 262"/>
          <p:cNvCxnSpPr>
            <a:cxnSpLocks/>
            <a:stCxn id="1048886" idx="6"/>
            <a:endCxn id="1048888" idx="2"/>
          </p:cNvCxnSpPr>
          <p:nvPr/>
        </p:nvCxnSpPr>
        <p:spPr>
          <a:xfrm>
            <a:off x="10042076" y="5786756"/>
            <a:ext cx="115469" cy="358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0" name="Straight Connector 263"/>
          <p:cNvCxnSpPr>
            <a:cxnSpLocks/>
            <a:stCxn id="1048888" idx="6"/>
            <a:endCxn id="1048887" idx="2"/>
          </p:cNvCxnSpPr>
          <p:nvPr/>
        </p:nvCxnSpPr>
        <p:spPr>
          <a:xfrm flipV="1">
            <a:off x="10216116" y="5775789"/>
            <a:ext cx="122063" cy="1454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1" name="Straight Connector 264"/>
          <p:cNvCxnSpPr>
            <a:cxnSpLocks/>
            <a:stCxn id="1048887" idx="7"/>
            <a:endCxn id="1048898" idx="3"/>
          </p:cNvCxnSpPr>
          <p:nvPr/>
        </p:nvCxnSpPr>
        <p:spPr>
          <a:xfrm flipV="1">
            <a:off x="10388173" y="5596751"/>
            <a:ext cx="72918" cy="15833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2" name="Straight Connector 265"/>
          <p:cNvCxnSpPr>
            <a:cxnSpLocks/>
            <a:stCxn id="1048898" idx="7"/>
            <a:endCxn id="1048897" idx="3"/>
          </p:cNvCxnSpPr>
          <p:nvPr/>
        </p:nvCxnSpPr>
        <p:spPr>
          <a:xfrm flipV="1">
            <a:off x="10502506" y="5368397"/>
            <a:ext cx="111832" cy="18693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3" name="Straight Connector 266"/>
          <p:cNvCxnSpPr>
            <a:cxnSpLocks/>
            <a:stCxn id="1048897" idx="0"/>
            <a:endCxn id="1048896" idx="4"/>
          </p:cNvCxnSpPr>
          <p:nvPr/>
        </p:nvCxnSpPr>
        <p:spPr>
          <a:xfrm flipV="1">
            <a:off x="10642801" y="5103180"/>
            <a:ext cx="23007" cy="19650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4" name="Straight Connector 267"/>
          <p:cNvCxnSpPr>
            <a:cxnSpLocks/>
            <a:stCxn id="1048896" idx="0"/>
            <a:endCxn id="1048895" idx="5"/>
          </p:cNvCxnSpPr>
          <p:nvPr/>
        </p:nvCxnSpPr>
        <p:spPr>
          <a:xfrm flipH="1" flipV="1">
            <a:off x="10594430" y="4835890"/>
            <a:ext cx="71379" cy="18678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5" name="Straight Connector 268"/>
          <p:cNvCxnSpPr>
            <a:cxnSpLocks/>
            <a:stCxn id="1048895" idx="1"/>
            <a:endCxn id="1048894" idx="6"/>
          </p:cNvCxnSpPr>
          <p:nvPr/>
        </p:nvCxnSpPr>
        <p:spPr>
          <a:xfrm flipH="1" flipV="1">
            <a:off x="10336673" y="4636529"/>
            <a:ext cx="200831" cy="14243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6" name="Straight Connector 269"/>
          <p:cNvCxnSpPr>
            <a:cxnSpLocks/>
            <a:stCxn id="1048894" idx="2"/>
            <a:endCxn id="1048893" idx="6"/>
          </p:cNvCxnSpPr>
          <p:nvPr/>
        </p:nvCxnSpPr>
        <p:spPr>
          <a:xfrm flipH="1">
            <a:off x="10085302" y="4636529"/>
            <a:ext cx="170866" cy="1349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7" name="Straight Connector 270"/>
          <p:cNvCxnSpPr>
            <a:cxnSpLocks/>
            <a:stCxn id="1048893" idx="2"/>
            <a:endCxn id="1048892" idx="7"/>
          </p:cNvCxnSpPr>
          <p:nvPr/>
        </p:nvCxnSpPr>
        <p:spPr>
          <a:xfrm flipH="1">
            <a:off x="9864559" y="4650026"/>
            <a:ext cx="140239" cy="10794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8" name="Straight Connector 271"/>
          <p:cNvCxnSpPr>
            <a:cxnSpLocks/>
            <a:stCxn id="1048892" idx="3"/>
            <a:endCxn id="1048891" idx="0"/>
          </p:cNvCxnSpPr>
          <p:nvPr/>
        </p:nvCxnSpPr>
        <p:spPr>
          <a:xfrm flipH="1">
            <a:off x="9703892" y="4814896"/>
            <a:ext cx="103741" cy="23878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89" name="Straight Connector 272"/>
          <p:cNvCxnSpPr>
            <a:cxnSpLocks/>
            <a:stCxn id="1048891" idx="4"/>
            <a:endCxn id="1048890" idx="0"/>
          </p:cNvCxnSpPr>
          <p:nvPr/>
        </p:nvCxnSpPr>
        <p:spPr>
          <a:xfrm>
            <a:off x="9703892" y="5134184"/>
            <a:ext cx="35809" cy="18393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0" name="Straight Connector 273"/>
          <p:cNvCxnSpPr>
            <a:cxnSpLocks/>
            <a:stCxn id="1048890" idx="5"/>
            <a:endCxn id="1048889" idx="1"/>
          </p:cNvCxnSpPr>
          <p:nvPr/>
        </p:nvCxnSpPr>
        <p:spPr>
          <a:xfrm>
            <a:off x="9768164" y="5386838"/>
            <a:ext cx="79972" cy="15325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1" name="Straight Connector 274"/>
          <p:cNvCxnSpPr>
            <a:cxnSpLocks/>
            <a:stCxn id="1048889" idx="4"/>
            <a:endCxn id="1048886" idx="1"/>
          </p:cNvCxnSpPr>
          <p:nvPr/>
        </p:nvCxnSpPr>
        <p:spPr>
          <a:xfrm>
            <a:off x="9876598" y="5608811"/>
            <a:ext cx="96762" cy="14948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2" name="Straight Connector 275"/>
          <p:cNvCxnSpPr>
            <a:cxnSpLocks/>
            <a:stCxn id="1048886" idx="7"/>
            <a:endCxn id="1048899" idx="4"/>
          </p:cNvCxnSpPr>
          <p:nvPr/>
        </p:nvCxnSpPr>
        <p:spPr>
          <a:xfrm flipV="1">
            <a:off x="10030286" y="5561167"/>
            <a:ext cx="44674" cy="197125"/>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3" name="Straight Connector 276"/>
          <p:cNvCxnSpPr>
            <a:cxnSpLocks/>
            <a:stCxn id="1048899" idx="6"/>
            <a:endCxn id="1048898" idx="2"/>
          </p:cNvCxnSpPr>
          <p:nvPr/>
        </p:nvCxnSpPr>
        <p:spPr>
          <a:xfrm>
            <a:off x="10104246" y="5531882"/>
            <a:ext cx="348267" cy="441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4" name="Straight Connector 277"/>
          <p:cNvCxnSpPr>
            <a:cxnSpLocks/>
            <a:stCxn id="1048899" idx="5"/>
            <a:endCxn id="1048888" idx="0"/>
          </p:cNvCxnSpPr>
          <p:nvPr/>
        </p:nvCxnSpPr>
        <p:spPr>
          <a:xfrm>
            <a:off x="10095668" y="5552590"/>
            <a:ext cx="91163" cy="2084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5" name="Straight Connector 278"/>
          <p:cNvCxnSpPr>
            <a:cxnSpLocks/>
            <a:stCxn id="1048887" idx="1"/>
            <a:endCxn id="1048899" idx="5"/>
          </p:cNvCxnSpPr>
          <p:nvPr/>
        </p:nvCxnSpPr>
        <p:spPr>
          <a:xfrm flipH="1" flipV="1">
            <a:off x="10095668" y="5552590"/>
            <a:ext cx="251089" cy="20249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6" name="Straight Connector 279"/>
          <p:cNvCxnSpPr>
            <a:cxnSpLocks/>
            <a:stCxn id="1048899" idx="1"/>
            <a:endCxn id="1048903" idx="5"/>
          </p:cNvCxnSpPr>
          <p:nvPr/>
        </p:nvCxnSpPr>
        <p:spPr>
          <a:xfrm flipH="1" flipV="1">
            <a:off x="9920085" y="5288712"/>
            <a:ext cx="134166" cy="22246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7" name="Straight Connector 280"/>
          <p:cNvCxnSpPr>
            <a:cxnSpLocks/>
            <a:stCxn id="1048889" idx="7"/>
            <a:endCxn id="1048899" idx="2"/>
          </p:cNvCxnSpPr>
          <p:nvPr/>
        </p:nvCxnSpPr>
        <p:spPr>
          <a:xfrm flipV="1">
            <a:off x="9905061" y="5531882"/>
            <a:ext cx="140613" cy="821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8" name="Straight Connector 281"/>
          <p:cNvCxnSpPr>
            <a:cxnSpLocks/>
            <a:stCxn id="1048903" idx="3"/>
            <a:endCxn id="1048890" idx="7"/>
          </p:cNvCxnSpPr>
          <p:nvPr/>
        </p:nvCxnSpPr>
        <p:spPr>
          <a:xfrm flipH="1">
            <a:off x="9768164" y="5288712"/>
            <a:ext cx="110506" cy="4120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5999" name="Straight Connector 282"/>
          <p:cNvCxnSpPr>
            <a:cxnSpLocks/>
            <a:stCxn id="1048889" idx="0"/>
            <a:endCxn id="1048903" idx="4"/>
          </p:cNvCxnSpPr>
          <p:nvPr/>
        </p:nvCxnSpPr>
        <p:spPr>
          <a:xfrm flipV="1">
            <a:off x="9876598" y="5297290"/>
            <a:ext cx="22779" cy="2310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0" name="Straight Connector 283"/>
          <p:cNvCxnSpPr>
            <a:cxnSpLocks/>
            <a:stCxn id="1048903" idx="0"/>
            <a:endCxn id="1048892" idx="4"/>
          </p:cNvCxnSpPr>
          <p:nvPr/>
        </p:nvCxnSpPr>
        <p:spPr>
          <a:xfrm flipH="1" flipV="1">
            <a:off x="9836096" y="4826685"/>
            <a:ext cx="63282" cy="41203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1" name="Straight Connector 284"/>
          <p:cNvCxnSpPr>
            <a:cxnSpLocks/>
            <a:stCxn id="1048903" idx="1"/>
            <a:endCxn id="1048891" idx="6"/>
          </p:cNvCxnSpPr>
          <p:nvPr/>
        </p:nvCxnSpPr>
        <p:spPr>
          <a:xfrm flipH="1" flipV="1">
            <a:off x="9744145" y="5093931"/>
            <a:ext cx="134525" cy="15336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2" name="Straight Connector 285"/>
          <p:cNvCxnSpPr>
            <a:cxnSpLocks/>
            <a:stCxn id="1048892" idx="6"/>
            <a:endCxn id="1048907" idx="1"/>
          </p:cNvCxnSpPr>
          <p:nvPr/>
        </p:nvCxnSpPr>
        <p:spPr>
          <a:xfrm>
            <a:off x="9876348" y="4786433"/>
            <a:ext cx="83673" cy="277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3" name="Straight Connector 286"/>
          <p:cNvCxnSpPr>
            <a:cxnSpLocks/>
            <a:stCxn id="1048907" idx="4"/>
            <a:endCxn id="1048900" idx="0"/>
          </p:cNvCxnSpPr>
          <p:nvPr/>
        </p:nvCxnSpPr>
        <p:spPr>
          <a:xfrm flipH="1">
            <a:off x="9999373" y="4920476"/>
            <a:ext cx="4661" cy="9974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4" name="Straight Connector 287"/>
          <p:cNvCxnSpPr>
            <a:cxnSpLocks/>
            <a:stCxn id="1048900" idx="5"/>
            <a:endCxn id="1048902" idx="1"/>
          </p:cNvCxnSpPr>
          <p:nvPr/>
        </p:nvCxnSpPr>
        <p:spPr>
          <a:xfrm>
            <a:off x="10043386" y="5126479"/>
            <a:ext cx="32971" cy="9868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5" name="Straight Connector 288"/>
          <p:cNvCxnSpPr>
            <a:cxnSpLocks/>
            <a:stCxn id="1048902" idx="5"/>
            <a:endCxn id="1048901" idx="1"/>
          </p:cNvCxnSpPr>
          <p:nvPr/>
        </p:nvCxnSpPr>
        <p:spPr>
          <a:xfrm>
            <a:off x="10117773" y="5266582"/>
            <a:ext cx="96237" cy="3522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6" name="Straight Connector 289"/>
          <p:cNvCxnSpPr>
            <a:cxnSpLocks/>
            <a:stCxn id="1048901" idx="5"/>
            <a:endCxn id="1048898" idx="1"/>
          </p:cNvCxnSpPr>
          <p:nvPr/>
        </p:nvCxnSpPr>
        <p:spPr>
          <a:xfrm>
            <a:off x="10342670" y="5430465"/>
            <a:ext cx="118421" cy="1248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7" name="Straight Connector 290"/>
          <p:cNvCxnSpPr>
            <a:cxnSpLocks/>
            <a:stCxn id="1048901" idx="3"/>
            <a:endCxn id="1048899" idx="7"/>
          </p:cNvCxnSpPr>
          <p:nvPr/>
        </p:nvCxnSpPr>
        <p:spPr>
          <a:xfrm flipH="1">
            <a:off x="10095668" y="5430465"/>
            <a:ext cx="118343" cy="8070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8" name="Straight Connector 291"/>
          <p:cNvCxnSpPr>
            <a:cxnSpLocks/>
            <a:stCxn id="1048902" idx="3"/>
            <a:endCxn id="1048903" idx="6"/>
          </p:cNvCxnSpPr>
          <p:nvPr/>
        </p:nvCxnSpPr>
        <p:spPr>
          <a:xfrm flipH="1">
            <a:off x="9928663" y="5266582"/>
            <a:ext cx="147694" cy="142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09" name="Straight Connector 292"/>
          <p:cNvCxnSpPr>
            <a:cxnSpLocks/>
            <a:stCxn id="1048900" idx="3"/>
            <a:endCxn id="1048903" idx="7"/>
          </p:cNvCxnSpPr>
          <p:nvPr/>
        </p:nvCxnSpPr>
        <p:spPr>
          <a:xfrm flipH="1">
            <a:off x="9920085" y="5126479"/>
            <a:ext cx="35275" cy="12081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0" name="Straight Connector 293"/>
          <p:cNvCxnSpPr>
            <a:cxnSpLocks/>
            <a:stCxn id="1048900" idx="7"/>
            <a:endCxn id="1048904" idx="3"/>
          </p:cNvCxnSpPr>
          <p:nvPr/>
        </p:nvCxnSpPr>
        <p:spPr>
          <a:xfrm flipV="1">
            <a:off x="10043386" y="4845000"/>
            <a:ext cx="150588" cy="19345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1" name="Straight Connector 294"/>
          <p:cNvCxnSpPr>
            <a:cxnSpLocks/>
            <a:stCxn id="1048904" idx="7"/>
            <a:endCxn id="1048894" idx="3"/>
          </p:cNvCxnSpPr>
          <p:nvPr/>
        </p:nvCxnSpPr>
        <p:spPr>
          <a:xfrm flipV="1">
            <a:off x="10235390" y="4664992"/>
            <a:ext cx="32568" cy="13859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2" name="Straight Connector 295"/>
          <p:cNvCxnSpPr>
            <a:cxnSpLocks/>
            <a:stCxn id="1048907" idx="7"/>
            <a:endCxn id="1048894" idx="3"/>
          </p:cNvCxnSpPr>
          <p:nvPr/>
        </p:nvCxnSpPr>
        <p:spPr>
          <a:xfrm flipV="1">
            <a:off x="10048046" y="4664992"/>
            <a:ext cx="219912" cy="149228"/>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3" name="Straight Connector 296"/>
          <p:cNvCxnSpPr>
            <a:cxnSpLocks/>
            <a:stCxn id="1048893" idx="5"/>
            <a:endCxn id="1048904" idx="1"/>
          </p:cNvCxnSpPr>
          <p:nvPr/>
        </p:nvCxnSpPr>
        <p:spPr>
          <a:xfrm>
            <a:off x="10073513" y="4678489"/>
            <a:ext cx="120462" cy="12509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4" name="Straight Connector 297"/>
          <p:cNvCxnSpPr>
            <a:cxnSpLocks/>
            <a:stCxn id="1048905" idx="7"/>
            <a:endCxn id="1048895" idx="3"/>
          </p:cNvCxnSpPr>
          <p:nvPr/>
        </p:nvCxnSpPr>
        <p:spPr>
          <a:xfrm flipV="1">
            <a:off x="10338191" y="4835890"/>
            <a:ext cx="199313" cy="121381"/>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5" name="Straight Connector 298"/>
          <p:cNvCxnSpPr>
            <a:cxnSpLocks/>
            <a:stCxn id="1048905" idx="0"/>
            <a:endCxn id="1048894" idx="4"/>
          </p:cNvCxnSpPr>
          <p:nvPr/>
        </p:nvCxnSpPr>
        <p:spPr>
          <a:xfrm flipH="1" flipV="1">
            <a:off x="10296421" y="4676782"/>
            <a:ext cx="13308" cy="26869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6" name="Straight Connector 299"/>
          <p:cNvCxnSpPr>
            <a:cxnSpLocks/>
            <a:stCxn id="1048905" idx="1"/>
            <a:endCxn id="1048904" idx="5"/>
          </p:cNvCxnSpPr>
          <p:nvPr/>
        </p:nvCxnSpPr>
        <p:spPr>
          <a:xfrm flipH="1" flipV="1">
            <a:off x="10235390" y="4845000"/>
            <a:ext cx="45876" cy="11227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7" name="Straight Connector 300"/>
          <p:cNvCxnSpPr>
            <a:cxnSpLocks/>
            <a:stCxn id="1048908" idx="0"/>
            <a:endCxn id="1048905" idx="4"/>
          </p:cNvCxnSpPr>
          <p:nvPr/>
        </p:nvCxnSpPr>
        <p:spPr>
          <a:xfrm flipV="1">
            <a:off x="10267135" y="5025985"/>
            <a:ext cx="42593" cy="119229"/>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8" name="Straight Connector 301"/>
          <p:cNvCxnSpPr>
            <a:cxnSpLocks/>
            <a:stCxn id="1048908" idx="4"/>
            <a:endCxn id="1048901" idx="0"/>
          </p:cNvCxnSpPr>
          <p:nvPr/>
        </p:nvCxnSpPr>
        <p:spPr>
          <a:xfrm>
            <a:off x="10267135" y="5203786"/>
            <a:ext cx="11205" cy="7137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19" name="Straight Connector 302"/>
          <p:cNvCxnSpPr>
            <a:cxnSpLocks/>
            <a:stCxn id="1048908" idx="1"/>
            <a:endCxn id="1048900" idx="6"/>
          </p:cNvCxnSpPr>
          <p:nvPr/>
        </p:nvCxnSpPr>
        <p:spPr>
          <a:xfrm flipH="1" flipV="1">
            <a:off x="10061617" y="5082466"/>
            <a:ext cx="184811" cy="71326"/>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0" name="Straight Connector 303"/>
          <p:cNvCxnSpPr>
            <a:cxnSpLocks/>
            <a:stCxn id="1048901" idx="7"/>
            <a:endCxn id="1048906" idx="3"/>
          </p:cNvCxnSpPr>
          <p:nvPr/>
        </p:nvCxnSpPr>
        <p:spPr>
          <a:xfrm flipV="1">
            <a:off x="10342670" y="5226928"/>
            <a:ext cx="129648" cy="7487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1" name="Straight Connector 304"/>
          <p:cNvCxnSpPr>
            <a:cxnSpLocks/>
            <a:stCxn id="1048906" idx="0"/>
            <a:endCxn id="1048895" idx="4"/>
          </p:cNvCxnSpPr>
          <p:nvPr/>
        </p:nvCxnSpPr>
        <p:spPr>
          <a:xfrm flipV="1">
            <a:off x="10500781" y="4847679"/>
            <a:ext cx="65186" cy="310534"/>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2" name="Straight Connector 305"/>
          <p:cNvCxnSpPr>
            <a:cxnSpLocks/>
            <a:stCxn id="1048906" idx="1"/>
            <a:endCxn id="1048905" idx="5"/>
          </p:cNvCxnSpPr>
          <p:nvPr/>
        </p:nvCxnSpPr>
        <p:spPr>
          <a:xfrm flipH="1" flipV="1">
            <a:off x="10338191" y="5014196"/>
            <a:ext cx="134126" cy="155807"/>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3" name="Straight Connector 306"/>
          <p:cNvCxnSpPr>
            <a:cxnSpLocks/>
            <a:stCxn id="1048906" idx="7"/>
            <a:endCxn id="1048896" idx="3"/>
          </p:cNvCxnSpPr>
          <p:nvPr/>
        </p:nvCxnSpPr>
        <p:spPr>
          <a:xfrm flipV="1">
            <a:off x="10529243" y="5091391"/>
            <a:ext cx="108102" cy="78612"/>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4" name="Straight Connector 307"/>
          <p:cNvCxnSpPr>
            <a:cxnSpLocks/>
            <a:stCxn id="1048906" idx="5"/>
            <a:endCxn id="1048897" idx="1"/>
          </p:cNvCxnSpPr>
          <p:nvPr/>
        </p:nvCxnSpPr>
        <p:spPr>
          <a:xfrm>
            <a:off x="10529243" y="5226928"/>
            <a:ext cx="85095" cy="84543"/>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6025" name="Straight Connector 308"/>
          <p:cNvCxnSpPr>
            <a:cxnSpLocks/>
            <a:stCxn id="1048898" idx="0"/>
            <a:endCxn id="1048906" idx="4"/>
          </p:cNvCxnSpPr>
          <p:nvPr/>
        </p:nvCxnSpPr>
        <p:spPr>
          <a:xfrm flipV="1">
            <a:off x="10481799" y="5238718"/>
            <a:ext cx="18982" cy="308040"/>
          </a:xfrm>
          <a:prstGeom prst="line"/>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909" name="文本框 220"/>
          <p:cNvSpPr txBox="1"/>
          <p:nvPr/>
        </p:nvSpPr>
        <p:spPr>
          <a:xfrm>
            <a:off x="5155940" y="665576"/>
            <a:ext cx="1620958" cy="523220"/>
          </a:xfrm>
          <a:prstGeom prst="rect"/>
          <a:noFill/>
        </p:spPr>
        <p:txBody>
          <a:bodyPr rtlCol="0" wrap="none">
            <a:spAutoFit/>
          </a:bodyPr>
          <a:p>
            <a:pPr algn="ctr"/>
            <a:r>
              <a:rPr altLang="en-US" dirty="0" sz="2800" lang="zh-CN">
                <a:solidFill>
                  <a:schemeClr val="tx1">
                    <a:lumMod val="75000"/>
                    <a:lumOff val="25000"/>
                  </a:schemeClr>
                </a:solidFill>
              </a:rPr>
              <a:t>常见问题</a:t>
            </a:r>
          </a:p>
        </p:txBody>
      </p:sp>
      <p:sp>
        <p:nvSpPr>
          <p:cNvPr id="1048910" name="Oval 82"/>
          <p:cNvSpPr/>
          <p:nvPr/>
        </p:nvSpPr>
        <p:spPr>
          <a:xfrm>
            <a:off x="7538525" y="1965148"/>
            <a:ext cx="706707" cy="706707"/>
          </a:xfrm>
          <a:prstGeom prst="ellipse"/>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dirty="0" sz="1600" lang="en-US">
                <a:solidFill>
                  <a:srgbClr val="405665"/>
                </a:solidFill>
                <a:latin typeface="微软雅黑" panose="020B0503020204020204" pitchFamily="2" charset="-122"/>
                <a:ea typeface="微软雅黑" panose="020B0503020204020204" pitchFamily="2" charset="-122"/>
              </a:rPr>
              <a:t>Q8</a:t>
            </a:r>
            <a:endParaRPr baseline="0" b="0" cap="none" dirty="0" sz="1600" i="0" kern="1200" kumimoji="0" lang="en-US" noProof="0" normalizeH="0" spc="0" strike="noStrike" u="none">
              <a:ln>
                <a:noFill/>
              </a:ln>
              <a:solidFill>
                <a:srgbClr val="405665"/>
              </a:solidFill>
              <a:effectLst/>
              <a:uLnTx/>
              <a:uFillTx/>
              <a:latin typeface="微软雅黑" panose="020B0503020204020204" pitchFamily="2" charset="-122"/>
              <a:ea typeface="微软雅黑" panose="020B0503020204020204" pitchFamily="2" charset="-122"/>
              <a:cs typeface="+mn-cs"/>
            </a:endParaRPr>
          </a:p>
        </p:txBody>
      </p:sp>
      <p:sp>
        <p:nvSpPr>
          <p:cNvPr id="1048911" name="TextBox 225"/>
          <p:cNvSpPr txBox="1"/>
          <p:nvPr/>
        </p:nvSpPr>
        <p:spPr>
          <a:xfrm>
            <a:off x="8369646" y="2010725"/>
            <a:ext cx="3075685" cy="1196340"/>
          </a:xfrm>
          <a:prstGeom prst="rect"/>
          <a:noFill/>
        </p:spPr>
        <p:txBody>
          <a:bodyPr rtlCol="0" wrap="square">
            <a:spAutoFit/>
          </a:bodyPr>
          <a:p>
            <a:pPr lvl="0"/>
            <a:r>
              <a:rPr altLang="zh-CN" b="1" dirty="0" sz="1400" lang="en-US">
                <a:solidFill>
                  <a:prstClr val="black">
                    <a:lumMod val="50000"/>
                    <a:lumOff val="50000"/>
                  </a:prstClr>
                </a:solidFill>
                <a:cs typeface="Open Sans" panose="020B0606030504020204" pitchFamily="34" charset="0"/>
              </a:rPr>
              <a:t>Q8.</a:t>
            </a:r>
            <a:r>
              <a:rPr altLang="en-US" b="1" dirty="0" sz="1400" lang="zh-CN">
                <a:solidFill>
                  <a:prstClr val="black">
                    <a:lumMod val="50000"/>
                    <a:lumOff val="50000"/>
                  </a:prstClr>
                </a:solidFill>
                <a:cs typeface="Open Sans" panose="020B0606030504020204" pitchFamily="34" charset="0"/>
              </a:rPr>
              <a:t>考试时因为各种客观原因（断电、断网、电脑蓝屏、黑屏等），而中断了考试怎么办</a:t>
            </a:r>
            <a:r>
              <a:rPr altLang="zh-CN" b="1" dirty="0" sz="1400" lang="en-US">
                <a:solidFill>
                  <a:prstClr val="black">
                    <a:lumMod val="50000"/>
                    <a:lumOff val="50000"/>
                  </a:prstClr>
                </a:solidFill>
                <a:cs typeface="Open Sans" panose="020B0606030504020204" pitchFamily="34" charset="0"/>
              </a:rPr>
              <a:t>?</a:t>
            </a:r>
          </a:p>
          <a:p>
            <a:pPr lvl="0"/>
            <a:endParaRPr altLang="zh-CN" dirty="0" sz="1000" lang="en-US">
              <a:solidFill>
                <a:prstClr val="black">
                  <a:lumMod val="50000"/>
                  <a:lumOff val="50000"/>
                </a:prstClr>
              </a:solidFill>
              <a:cs typeface="Open Sans" panose="020B0606030504020204" pitchFamily="34" charset="0"/>
            </a:endParaRPr>
          </a:p>
          <a:p>
            <a:pPr lvl="0"/>
            <a:r>
              <a:rPr altLang="zh-CN" dirty="0" sz="1200" lang="en-US">
                <a:solidFill>
                  <a:prstClr val="black">
                    <a:lumMod val="50000"/>
                    <a:lumOff val="50000"/>
                  </a:prstClr>
                </a:solidFill>
                <a:cs typeface="Open Sans" panose="020B0606030504020204" pitchFamily="34" charset="0"/>
              </a:rPr>
              <a:t>A</a:t>
            </a:r>
            <a:r>
              <a:rPr altLang="en-US" dirty="0" sz="1200" lang="zh-CN">
                <a:solidFill>
                  <a:prstClr val="black">
                    <a:lumMod val="50000"/>
                    <a:lumOff val="50000"/>
                  </a:prstClr>
                </a:solidFill>
                <a:cs typeface="Open Sans" panose="020B0606030504020204" pitchFamily="34" charset="0"/>
              </a:rPr>
              <a:t>：在没有点击提交的情况下均可重新进入考试界面参加考试。</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912" name="矩形 1"/>
          <p:cNvSpPr/>
          <p:nvPr/>
        </p:nvSpPr>
        <p:spPr>
          <a:xfrm>
            <a:off x="1545336" y="1353857"/>
            <a:ext cx="9436608" cy="4180840"/>
          </a:xfrm>
          <a:prstGeom prst="rect"/>
        </p:spPr>
        <p:txBody>
          <a:bodyPr wrap="square">
            <a:spAutoFit/>
          </a:bodyPr>
          <a:p>
            <a:pPr algn="just">
              <a:lnSpc>
                <a:spcPct val="150000"/>
              </a:lnSpc>
              <a:spcAft>
                <a:spcPts val="0"/>
              </a:spcAft>
            </a:pPr>
            <a:r>
              <a:rPr altLang="zh-CN" b="1" dirty="0" sz="2400" kern="100" lang="zh-CN">
                <a:latin typeface="+mj-lt"/>
                <a:cs typeface="新宋体" panose="02010609030101010101" pitchFamily="49" charset="-122"/>
              </a:rPr>
              <a:t>特别提醒：</a:t>
            </a:r>
            <a:endParaRPr altLang="zh-CN" b="1" dirty="0" sz="2400" kern="100" lang="zh-CN">
              <a:latin typeface="+mj-lt"/>
              <a:cs typeface="Times New Roman" panose="02020603050405020304" pitchFamily="2" charset="0"/>
            </a:endParaRPr>
          </a:p>
          <a:p>
            <a:pPr algn="just" indent="304800">
              <a:lnSpc>
                <a:spcPct val="150000"/>
              </a:lnSpc>
              <a:spcAft>
                <a:spcPts val="0"/>
              </a:spcAft>
            </a:pPr>
            <a:r>
              <a:rPr altLang="zh-CN" dirty="0" sz="2400" kern="100" lang="zh-CN">
                <a:latin typeface="+mj-lt"/>
                <a:cs typeface="新宋体" panose="02010609030101010101" pitchFamily="49" charset="-122"/>
              </a:rPr>
              <a:t>在平台使用过程中遇到问题，可采取以下方式获得解决：</a:t>
            </a:r>
            <a:endParaRPr altLang="zh-CN" dirty="0" sz="2400" kern="100" lang="zh-CN">
              <a:latin typeface="+mj-lt"/>
              <a:cs typeface="Times New Roman" panose="02020603050405020304" pitchFamily="2" charset="0"/>
            </a:endParaRPr>
          </a:p>
          <a:p>
            <a:pPr algn="just" indent="-342900" lvl="0" marL="342900">
              <a:lnSpc>
                <a:spcPct val="150000"/>
              </a:lnSpc>
              <a:spcAft>
                <a:spcPts val="0"/>
              </a:spcAft>
              <a:buFont typeface="+mj-lt"/>
              <a:buAutoNum type="arabicPeriod"/>
            </a:pPr>
            <a:r>
              <a:rPr altLang="zh-CN" dirty="0" sz="2400" kern="100" lang="zh-CN">
                <a:latin typeface="+mj-lt"/>
                <a:cs typeface="新宋体" panose="02010609030101010101" pitchFamily="49" charset="-122"/>
              </a:rPr>
              <a:t>点击平台首页右上角或者右下角处客服图标，在线咨询客服人员，客服将会第一时间为您解答。</a:t>
            </a:r>
            <a:endParaRPr altLang="zh-CN" dirty="0" sz="2400" kern="100" lang="zh-CN">
              <a:latin typeface="+mj-lt"/>
              <a:cs typeface="Times New Roman" panose="02020603050405020304" pitchFamily="2" charset="0"/>
            </a:endParaRPr>
          </a:p>
          <a:p>
            <a:pPr algn="just" indent="-342900" lvl="0" marL="342900">
              <a:lnSpc>
                <a:spcPct val="150000"/>
              </a:lnSpc>
              <a:spcAft>
                <a:spcPts val="0"/>
              </a:spcAft>
              <a:buFont typeface="+mj-lt"/>
              <a:buAutoNum type="arabicPeriod"/>
            </a:pPr>
            <a:r>
              <a:rPr altLang="zh-CN" dirty="0" sz="2400" kern="100" lang="zh-CN">
                <a:latin typeface="+mj-lt"/>
                <a:cs typeface="新宋体" panose="02010609030101010101" pitchFamily="49" charset="-122"/>
              </a:rPr>
              <a:t>客服热线：</a:t>
            </a:r>
            <a:r>
              <a:rPr altLang="zh-CN" b="1" dirty="0" sz="2400" kern="100" lang="en-US">
                <a:latin typeface="+mj-lt"/>
                <a:cs typeface="新宋体" panose="02010609030101010101" pitchFamily="49" charset="-122"/>
              </a:rPr>
              <a:t>400-902-0966</a:t>
            </a:r>
            <a:endParaRPr altLang="zh-CN" b="1" dirty="0" sz="2400" kern="100" lang="zh-CN">
              <a:latin typeface="+mj-lt"/>
              <a:cs typeface="Times New Roman" panose="02020603050405020304" pitchFamily="2" charset="0"/>
            </a:endParaRPr>
          </a:p>
          <a:p>
            <a:endParaRPr altLang="zh-CN" b="1" dirty="0" sz="2400" kern="100" lang="en-US">
              <a:solidFill>
                <a:srgbClr val="FF0000"/>
              </a:solidFill>
              <a:latin typeface="+mj-lt"/>
              <a:cs typeface="新宋体" panose="02010609030101010101" pitchFamily="49" charset="-122"/>
            </a:endParaRPr>
          </a:p>
          <a:p>
            <a:pPr>
              <a:lnSpc>
                <a:spcPct val="150000"/>
              </a:lnSpc>
            </a:pPr>
            <a:r>
              <a:rPr altLang="zh-CN" b="1" dirty="0" sz="2400" kern="100" lang="en-US">
                <a:solidFill>
                  <a:srgbClr val="FF0000"/>
                </a:solidFill>
                <a:latin typeface="+mj-lt"/>
                <a:cs typeface="新宋体" panose="02010609030101010101" pitchFamily="49" charset="-122"/>
              </a:rPr>
              <a:t>       </a:t>
            </a:r>
            <a:r>
              <a:rPr altLang="zh-CN" b="1" dirty="0" sz="2400" kern="100" lang="zh-CN">
                <a:solidFill>
                  <a:srgbClr val="FF0000"/>
                </a:solidFill>
                <a:latin typeface="+mj-lt"/>
                <a:cs typeface="新宋体" panose="02010609030101010101" pitchFamily="49" charset="-122"/>
              </a:rPr>
              <a:t>如有刷课作弊的行为，本门课程记作</a:t>
            </a:r>
            <a:r>
              <a:rPr altLang="zh-CN" b="1" dirty="0" sz="2400" kern="100" lang="en-US">
                <a:solidFill>
                  <a:srgbClr val="FF0000"/>
                </a:solidFill>
                <a:latin typeface="+mj-lt"/>
                <a:cs typeface="新宋体" panose="02010609030101010101" pitchFamily="49" charset="-122"/>
              </a:rPr>
              <a:t>0</a:t>
            </a:r>
            <a:r>
              <a:rPr altLang="zh-CN" b="1" dirty="0" sz="2400" kern="100" lang="zh-CN">
                <a:solidFill>
                  <a:srgbClr val="FF0000"/>
                </a:solidFill>
                <a:latin typeface="+mj-lt"/>
                <a:cs typeface="新宋体" panose="02010609030101010101" pitchFamily="49" charset="-122"/>
              </a:rPr>
              <a:t>分，并取消其再次选修网络课程的资格。请大家诚信学习！</a:t>
            </a:r>
            <a:endParaRPr altLang="en-US" dirty="0" sz="2400" lang="zh-CN">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913" name="矩形 19457"/>
          <p:cNvSpPr>
            <a:spLocks noGrp="1"/>
          </p:cNvSpPr>
          <p:nvPr/>
        </p:nvSpPr>
        <p:spPr>
          <a:xfrm>
            <a:off x="2622550" y="2892425"/>
            <a:ext cx="6834188" cy="981075"/>
          </a:xfrm>
          <a:prstGeom prst="rect"/>
          <a:noFill/>
          <a:ln w="9525">
            <a:noFill/>
          </a:ln>
        </p:spPr>
        <p:txBody>
          <a:bodyPr anchor="t" vert="horz" wrap="square"/>
          <a:lstStyle>
            <a:lvl1pPr algn="ctr" defTabSz="914400" eaLnBrk="1" fontAlgn="base" hangingPunct="1" indent="0" latinLnBrk="0" lvl="0" marL="0">
              <a:lnSpc>
                <a:spcPct val="110000"/>
              </a:lnSpc>
              <a:spcBef>
                <a:spcPts val="600"/>
              </a:spcBef>
              <a:spcAft>
                <a:spcPct val="0"/>
              </a:spcAft>
              <a:buClr>
                <a:schemeClr val="accent1"/>
              </a:buClr>
              <a:buSzPct val="60000"/>
              <a:buFont typeface="Wingdings" panose="05000000000000000000" pitchFamily="2" charset="2"/>
              <a:buNone/>
              <a:defRPr baseline="0" b="0" sz="2400" i="0" kern="1200" u="none">
                <a:solidFill>
                  <a:schemeClr val="accent2"/>
                </a:solidFill>
                <a:latin typeface="幼圆" panose="02010509060101010101" pitchFamily="1" charset="-122"/>
                <a:ea typeface="幼圆" panose="02010509060101010101" pitchFamily="1" charset="-122"/>
              </a:defRPr>
            </a:lvl1pPr>
            <a:lvl2pPr algn="ctr" indent="0" lvl="1" marL="0">
              <a:lnSpc>
                <a:spcPct val="120000"/>
              </a:lnSpc>
              <a:spcBef>
                <a:spcPct val="0"/>
              </a:spcBef>
              <a:spcAft>
                <a:spcPts val="600"/>
              </a:spcAft>
              <a:buClr>
                <a:srgbClr val="F2C37D"/>
              </a:buClr>
              <a:buFont typeface="幼圆" panose="02010509060101010101" pitchFamily="1" charset="-122"/>
              <a:buNone/>
              <a:defRPr sz="1800" kern="1200">
                <a:solidFill>
                  <a:schemeClr val="tx1"/>
                </a:solidFill>
              </a:defRPr>
            </a:lvl2pPr>
            <a:lvl3pPr algn="ctr" indent="-914400" lvl="2" marL="914400">
              <a:lnSpc>
                <a:spcPct val="90000"/>
              </a:lnSpc>
              <a:spcBef>
                <a:spcPts val="500"/>
              </a:spcBef>
              <a:spcAft>
                <a:spcPct val="0"/>
              </a:spcAft>
              <a:buFont typeface="Arial" panose="020B0604020202020204" pitchFamily="34" charset="0"/>
              <a:buNone/>
              <a:defRPr sz="2000" kern="1200">
                <a:latin typeface="Arial" panose="020B0604020202020204" pitchFamily="34" charset="0"/>
              </a:defRPr>
            </a:lvl3pPr>
            <a:lvl4pPr algn="ctr" indent="-1371600" lvl="3" marL="1371600">
              <a:buNone/>
              <a:defRPr sz="1800" kern="1200"/>
            </a:lvl4pPr>
            <a:lvl5pPr algn="ctr" indent="-1828800" lvl="4" marL="1828800">
              <a:buNone/>
              <a:defRPr sz="2400" kern="1200"/>
            </a:lvl5pPr>
          </a:lstStyle>
          <a:p>
            <a:pPr lvl="0"/>
            <a:r>
              <a:rPr altLang="en-US" b="1" dirty="0" sz="4800" lang="zh-CN">
                <a:solidFill>
                  <a:srgbClr val="FD5013"/>
                </a:solidFill>
                <a:latin typeface="微软雅黑" panose="020B0503020204020204" pitchFamily="2" charset="-122"/>
                <a:ea typeface="微软雅黑" panose="020B0503020204020204" pitchFamily="2" charset="-122"/>
                <a:sym typeface="Impact" panose="020B0806030902050204" pitchFamily="2" charset="0"/>
              </a:rPr>
              <a:t>祝大家学习进步！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00" name="任意多边形 39"/>
          <p:cNvSpPr/>
          <p:nvPr/>
        </p:nvSpPr>
        <p:spPr>
          <a:xfrm rot="13644103">
            <a:off x="4456113" y="3903663"/>
            <a:ext cx="1352550" cy="744537"/>
          </a:xfrm>
          <a:custGeom>
            <a:avLst/>
            <a:ahLst/>
            <a:cxnLst>
              <a:cxn ang="0">
                <a:pos x="0" y="744537"/>
              </a:cxn>
              <a:cxn ang="0">
                <a:pos x="556932" y="550957"/>
              </a:cxn>
              <a:cxn ang="0">
                <a:pos x="1352550" y="0"/>
              </a:cxn>
            </a:cxnLst>
            <a:rect l="0" t="0" r="0" b="0"/>
            <a:pathLst>
              <a:path w="1413164" h="692727">
                <a:moveTo>
                  <a:pt x="0" y="692727"/>
                </a:moveTo>
                <a:cubicBezTo>
                  <a:pt x="173182" y="660399"/>
                  <a:pt x="346364" y="628072"/>
                  <a:pt x="581891" y="512618"/>
                </a:cubicBezTo>
                <a:cubicBezTo>
                  <a:pt x="817418" y="397163"/>
                  <a:pt x="1173019" y="157018"/>
                  <a:pt x="1413164" y="0"/>
                </a:cubicBezTo>
              </a:path>
            </a:pathLst>
          </a:custGeom>
          <a:noFill/>
          <a:ln w="25400" cap="flat" cmpd="sng">
            <a:solidFill>
              <a:srgbClr val="00B0F0"/>
            </a:solidFill>
            <a:prstDash val="dash"/>
            <a:headEnd type="none" w="med" len="med"/>
            <a:tailEnd type="none" w="med" len="med"/>
          </a:ln>
        </p:spPr>
        <p:txBody>
          <a:bodyPr/>
          <a:p>
            <a:endParaRPr altLang="en-US" lang="zh-CN"/>
          </a:p>
        </p:txBody>
      </p:sp>
      <p:sp>
        <p:nvSpPr>
          <p:cNvPr id="1048601" name="任意多边形 1"/>
          <p:cNvSpPr/>
          <p:nvPr/>
        </p:nvSpPr>
        <p:spPr>
          <a:xfrm>
            <a:off x="4492625" y="3024188"/>
            <a:ext cx="1414463" cy="692150"/>
          </a:xfrm>
          <a:custGeom>
            <a:avLst/>
            <a:ahLst/>
            <a:cxnLst>
              <a:cxn ang="0">
                <a:pos x="0" y="692150"/>
              </a:cxn>
              <a:cxn ang="0">
                <a:pos x="582426" y="512191"/>
              </a:cxn>
              <a:cxn ang="0">
                <a:pos x="1414463" y="0"/>
              </a:cxn>
            </a:cxnLst>
            <a:rect l="0" t="0" r="0" b="0"/>
            <a:pathLst>
              <a:path w="1413164" h="692727">
                <a:moveTo>
                  <a:pt x="0" y="692727"/>
                </a:moveTo>
                <a:cubicBezTo>
                  <a:pt x="173182" y="660399"/>
                  <a:pt x="346364" y="628072"/>
                  <a:pt x="581891" y="512618"/>
                </a:cubicBezTo>
                <a:cubicBezTo>
                  <a:pt x="817418" y="397163"/>
                  <a:pt x="1173019" y="157018"/>
                  <a:pt x="1413164" y="0"/>
                </a:cubicBezTo>
              </a:path>
            </a:pathLst>
          </a:custGeom>
          <a:noFill/>
          <a:ln w="25400" cap="flat" cmpd="sng">
            <a:solidFill>
              <a:srgbClr val="00B0F0"/>
            </a:solidFill>
            <a:prstDash val="dash"/>
            <a:headEnd type="none" w="med" len="med"/>
            <a:tailEnd type="none" w="med" len="med"/>
          </a:ln>
        </p:spPr>
        <p:txBody>
          <a:bodyPr/>
          <a:p>
            <a:endParaRPr altLang="en-US" lang="zh-CN"/>
          </a:p>
        </p:txBody>
      </p:sp>
      <p:grpSp>
        <p:nvGrpSpPr>
          <p:cNvPr id="69" name="组合 14339"/>
          <p:cNvGrpSpPr/>
          <p:nvPr/>
        </p:nvGrpSpPr>
        <p:grpSpPr>
          <a:xfrm>
            <a:off x="2028825" y="2954338"/>
            <a:ext cx="2571750" cy="1841500"/>
            <a:chOff x="0" y="0"/>
            <a:chExt cx="2571775" cy="1840537"/>
          </a:xfrm>
        </p:grpSpPr>
        <p:sp>
          <p:nvSpPr>
            <p:cNvPr id="1048602" name="矩形 8"/>
            <p:cNvSpPr/>
            <p:nvPr/>
          </p:nvSpPr>
          <p:spPr>
            <a:xfrm>
              <a:off x="57153" y="0"/>
              <a:ext cx="2445075" cy="1714501"/>
            </a:xfrm>
            <a:prstGeom prst="roundRect">
              <a:avLst>
                <a:gd name="adj" fmla="val 16667"/>
              </a:avLst>
            </a:prstGeom>
            <a:gradFill rotWithShape="0">
              <a:gsLst>
                <a:gs pos="0">
                  <a:srgbClr val="FFFF00">
                    <a:alpha val="100000"/>
                  </a:srgbClr>
                </a:gs>
                <a:gs pos="100000">
                  <a:srgbClr val="FFC000">
                    <a:alpha val="100000"/>
                  </a:srgbClr>
                </a:gs>
              </a:gsLst>
              <a:lin ang="5400000"/>
            </a:gradFill>
            <a:ln w="9525">
              <a:noFill/>
            </a:ln>
          </p:spPr>
          <p:txBody>
            <a:bodyPr anchor="ctr" vert="horz" wrap="square"/>
            <a:p>
              <a:pPr algn="ctr" lvl="0"/>
              <a:endParaRPr altLang="en-US" dirty="0" lang="zh-CN">
                <a:solidFill>
                  <a:srgbClr val="FFFFFF"/>
                </a:solidFill>
                <a:latin typeface="Calibri" panose="020F0502020204030204" pitchFamily="2" charset="0"/>
                <a:ea typeface="宋体" panose="02010600030101010101" pitchFamily="2" charset="-122"/>
              </a:endParaRPr>
            </a:p>
          </p:txBody>
        </p:sp>
        <p:pic>
          <p:nvPicPr>
            <p:cNvPr id="2097159" name="图片 8"/>
            <p:cNvPicPr>
              <a:picLocks noChangeAspect="1"/>
            </p:cNvPicPr>
            <p:nvPr/>
          </p:nvPicPr>
          <p:blipFill>
            <a:blip xmlns:r="http://schemas.openxmlformats.org/officeDocument/2006/relationships" r:embed="rId1"/>
            <a:stretch>
              <a:fillRect/>
            </a:stretch>
          </p:blipFill>
          <p:spPr>
            <a:xfrm>
              <a:off x="-8382" y="25069"/>
              <a:ext cx="2584729" cy="1821751"/>
            </a:xfrm>
            <a:prstGeom prst="rect"/>
            <a:noFill/>
            <a:ln w="9525">
              <a:noFill/>
            </a:ln>
          </p:spPr>
        </p:pic>
      </p:grpSp>
      <p:pic>
        <p:nvPicPr>
          <p:cNvPr id="2097160" name="Picture 9"/>
          <p:cNvPicPr>
            <a:picLocks noChangeAspect="1"/>
          </p:cNvPicPr>
          <p:nvPr/>
        </p:nvPicPr>
        <p:blipFill>
          <a:blip xmlns:r="http://schemas.openxmlformats.org/officeDocument/2006/relationships" r:embed="rId2"/>
          <a:stretch>
            <a:fillRect/>
          </a:stretch>
        </p:blipFill>
        <p:spPr>
          <a:xfrm>
            <a:off x="5757863" y="6435725"/>
            <a:ext cx="4070350" cy="339725"/>
          </a:xfrm>
          <a:prstGeom prst="rect"/>
          <a:noFill/>
          <a:ln w="9525">
            <a:noFill/>
          </a:ln>
        </p:spPr>
      </p:pic>
      <p:grpSp>
        <p:nvGrpSpPr>
          <p:cNvPr id="70" name="组合 14343"/>
          <p:cNvGrpSpPr/>
          <p:nvPr/>
        </p:nvGrpSpPr>
        <p:grpSpPr>
          <a:xfrm>
            <a:off x="5762625" y="1851025"/>
            <a:ext cx="4024313" cy="4146550"/>
            <a:chOff x="0" y="0"/>
            <a:chExt cx="2535" cy="2612"/>
          </a:xfrm>
        </p:grpSpPr>
        <p:pic>
          <p:nvPicPr>
            <p:cNvPr id="2097161" name="Freeform 12"/>
            <p:cNvPicPr>
              <a:picLocks/>
            </p:cNvPicPr>
            <p:nvPr/>
          </p:nvPicPr>
          <p:blipFill>
            <a:blip xmlns:r="http://schemas.openxmlformats.org/officeDocument/2006/relationships" r:embed="rId3"/>
            <a:stretch>
              <a:fillRect/>
            </a:stretch>
          </p:blipFill>
          <p:spPr>
            <a:xfrm>
              <a:off x="0" y="0"/>
              <a:ext cx="2535" cy="2612"/>
            </a:xfrm>
            <a:prstGeom prst="rect"/>
            <a:noFill/>
            <a:ln w="9525">
              <a:noFill/>
            </a:ln>
          </p:spPr>
        </p:pic>
        <p:sp>
          <p:nvSpPr>
            <p:cNvPr id="1048603" name="文本框 14345"/>
            <p:cNvSpPr txBox="1"/>
            <p:nvPr/>
          </p:nvSpPr>
          <p:spPr>
            <a:xfrm>
              <a:off x="16" y="15"/>
              <a:ext cx="2509" cy="2586"/>
            </a:xfrm>
            <a:prstGeom prst="rect"/>
            <a:noFill/>
            <a:ln w="9525">
              <a:noFill/>
            </a:ln>
          </p:spPr>
          <p:txBody>
            <a:bodyPr anchor="t" vert="horz" wrap="square"/>
            <a:p>
              <a:pPr lvl="0"/>
              <a:endParaRPr altLang="en-US" dirty="0" sz="1800" lang="zh-CN">
                <a:latin typeface="Arial" panose="020B0604020202020204" pitchFamily="34" charset="0"/>
                <a:ea typeface="宋体" panose="02010600030101010101" pitchFamily="2" charset="-122"/>
              </a:endParaRPr>
            </a:p>
          </p:txBody>
        </p:sp>
      </p:grpSp>
      <p:grpSp>
        <p:nvGrpSpPr>
          <p:cNvPr id="71" name="组合 14346"/>
          <p:cNvGrpSpPr/>
          <p:nvPr/>
        </p:nvGrpSpPr>
        <p:grpSpPr>
          <a:xfrm>
            <a:off x="7037388" y="3259138"/>
            <a:ext cx="1574800" cy="1335087"/>
            <a:chOff x="0" y="0"/>
            <a:chExt cx="1573892" cy="1335589"/>
          </a:xfrm>
        </p:grpSpPr>
        <p:grpSp>
          <p:nvGrpSpPr>
            <p:cNvPr id="72" name="组合 14347"/>
            <p:cNvGrpSpPr/>
            <p:nvPr/>
          </p:nvGrpSpPr>
          <p:grpSpPr>
            <a:xfrm>
              <a:off x="-24307" y="-17597"/>
              <a:ext cx="1577954" cy="1372116"/>
              <a:chOff x="0" y="0"/>
              <a:chExt cx="1578864" cy="1371600"/>
            </a:xfrm>
          </p:grpSpPr>
          <p:pic>
            <p:nvPicPr>
              <p:cNvPr id="2097162" name="AutoShape 5"/>
              <p:cNvPicPr>
                <a:picLocks/>
              </p:cNvPicPr>
              <p:nvPr/>
            </p:nvPicPr>
            <p:blipFill>
              <a:blip xmlns:r="http://schemas.openxmlformats.org/officeDocument/2006/relationships" r:embed="rId4"/>
              <a:stretch>
                <a:fillRect/>
              </a:stretch>
            </p:blipFill>
            <p:spPr>
              <a:xfrm>
                <a:off x="0" y="0"/>
                <a:ext cx="1578864" cy="1371600"/>
              </a:xfrm>
              <a:prstGeom prst="rect"/>
              <a:noFill/>
              <a:ln w="9525">
                <a:noFill/>
              </a:ln>
            </p:spPr>
          </p:pic>
          <p:sp>
            <p:nvSpPr>
              <p:cNvPr id="1048604" name="文本框 14349"/>
              <p:cNvSpPr txBox="1"/>
              <p:nvPr/>
            </p:nvSpPr>
            <p:spPr>
              <a:xfrm>
                <a:off x="280550" y="244621"/>
                <a:ext cx="1025530" cy="886551"/>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sp>
          <p:nvSpPr>
            <p:cNvPr id="1048605" name="AutoShape 52"/>
            <p:cNvSpPr/>
            <p:nvPr/>
          </p:nvSpPr>
          <p:spPr>
            <a:xfrm>
              <a:off x="43542" y="0"/>
              <a:ext cx="1530350" cy="1330325"/>
            </a:xfrm>
            <a:prstGeom prst="hexagon">
              <a:avLst>
                <a:gd name="adj" fmla="val 28758"/>
                <a:gd name="vf" fmla="val 115470"/>
              </a:avLst>
            </a:prstGeom>
            <a:solidFill>
              <a:srgbClr val="C0C0C0">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06" name="Rectangle 9"/>
            <p:cNvSpPr/>
            <p:nvPr/>
          </p:nvSpPr>
          <p:spPr>
            <a:xfrm>
              <a:off x="348342" y="515938"/>
              <a:ext cx="927100" cy="212725"/>
            </a:xfrm>
            <a:prstGeom prst="rect"/>
            <a:noFill/>
            <a:ln w="9525">
              <a:noFill/>
            </a:ln>
          </p:spPr>
          <p:txBody>
            <a:bodyPr anchor="ctr" vert="horz" wrap="none"/>
            <a:p>
              <a:pPr algn="ctr" eaLnBrk="0" hangingPunct="0" lvl="0"/>
              <a:r>
                <a:rPr altLang="en-US" dirty="0" sz="1600" lang="zh-CN">
                  <a:latin typeface="Arial" panose="020B0604020202020204" pitchFamily="34" charset="0"/>
                  <a:ea typeface="宋体" panose="02010600030101010101" pitchFamily="2" charset="-122"/>
                </a:rPr>
                <a:t>问老师问题</a:t>
              </a:r>
              <a:endParaRPr altLang="en-US" dirty="0" sz="1600" lang="de-DE">
                <a:latin typeface="Arial" panose="020B0604020202020204" pitchFamily="34" charset="0"/>
                <a:ea typeface="宋体" panose="02010600030101010101" pitchFamily="2" charset="-122"/>
              </a:endParaRPr>
            </a:p>
          </p:txBody>
        </p:sp>
      </p:grpSp>
      <p:grpSp>
        <p:nvGrpSpPr>
          <p:cNvPr id="73" name="组合 14352"/>
          <p:cNvGrpSpPr/>
          <p:nvPr/>
        </p:nvGrpSpPr>
        <p:grpSpPr>
          <a:xfrm>
            <a:off x="8185150" y="2595563"/>
            <a:ext cx="1543050" cy="1333500"/>
            <a:chOff x="0" y="0"/>
            <a:chExt cx="1543660" cy="1334806"/>
          </a:xfrm>
        </p:grpSpPr>
        <p:grpSp>
          <p:nvGrpSpPr>
            <p:cNvPr id="74" name="组合 14353"/>
            <p:cNvGrpSpPr/>
            <p:nvPr/>
          </p:nvGrpSpPr>
          <p:grpSpPr>
            <a:xfrm>
              <a:off x="-26045" y="-18497"/>
              <a:ext cx="1579488" cy="1372943"/>
              <a:chOff x="0" y="0"/>
              <a:chExt cx="1578864" cy="1371600"/>
            </a:xfrm>
          </p:grpSpPr>
          <p:pic>
            <p:nvPicPr>
              <p:cNvPr id="2097163" name="AutoShape 9"/>
              <p:cNvPicPr>
                <a:picLocks/>
              </p:cNvPicPr>
              <p:nvPr/>
            </p:nvPicPr>
            <p:blipFill>
              <a:blip xmlns:r="http://schemas.openxmlformats.org/officeDocument/2006/relationships" r:embed="rId5"/>
              <a:stretch>
                <a:fillRect/>
              </a:stretch>
            </p:blipFill>
            <p:spPr>
              <a:xfrm>
                <a:off x="0" y="0"/>
                <a:ext cx="1578864" cy="1371600"/>
              </a:xfrm>
              <a:prstGeom prst="rect"/>
              <a:noFill/>
              <a:ln w="9525">
                <a:noFill/>
              </a:ln>
            </p:spPr>
          </p:pic>
          <p:sp>
            <p:nvSpPr>
              <p:cNvPr id="1048607" name="文本框 14355"/>
              <p:cNvSpPr txBox="1"/>
              <p:nvPr/>
            </p:nvSpPr>
            <p:spPr>
              <a:xfrm>
                <a:off x="281800" y="244598"/>
                <a:ext cx="1023619" cy="886002"/>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sp>
          <p:nvSpPr>
            <p:cNvPr id="1048608" name="AutoShape 54"/>
            <p:cNvSpPr/>
            <p:nvPr/>
          </p:nvSpPr>
          <p:spPr>
            <a:xfrm>
              <a:off x="13310" y="0"/>
              <a:ext cx="1530350" cy="1330325"/>
            </a:xfrm>
            <a:prstGeom prst="hexagon">
              <a:avLst>
                <a:gd name="adj" fmla="val 28758"/>
                <a:gd name="vf" fmla="val 115470"/>
              </a:avLst>
            </a:prstGeom>
            <a:solidFill>
              <a:srgbClr val="C0C0C0">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09" name="Rectangle 9"/>
            <p:cNvSpPr/>
            <p:nvPr/>
          </p:nvSpPr>
          <p:spPr>
            <a:xfrm>
              <a:off x="343510" y="500063"/>
              <a:ext cx="928687" cy="214312"/>
            </a:xfrm>
            <a:prstGeom prst="rect"/>
            <a:noFill/>
            <a:ln w="9525">
              <a:noFill/>
            </a:ln>
          </p:spPr>
          <p:txBody>
            <a:bodyPr anchor="ctr" vert="horz" wrap="none"/>
            <a:p>
              <a:pPr algn="ctr" eaLnBrk="0" hangingPunct="0" lvl="0"/>
              <a:r>
                <a:rPr altLang="en-US" dirty="0" sz="1600" lang="zh-CN">
                  <a:latin typeface="Arial" panose="020B0604020202020204" pitchFamily="34" charset="0"/>
                  <a:ea typeface="宋体" panose="02010600030101010101" pitchFamily="2" charset="-122"/>
                </a:rPr>
                <a:t>与同学讨论</a:t>
              </a:r>
              <a:endParaRPr altLang="en-US" dirty="0" sz="1600" lang="de-DE">
                <a:latin typeface="Arial" panose="020B0604020202020204" pitchFamily="34" charset="0"/>
                <a:ea typeface="宋体" panose="02010600030101010101" pitchFamily="2" charset="-122"/>
              </a:endParaRPr>
            </a:p>
          </p:txBody>
        </p:sp>
      </p:grpSp>
      <p:grpSp>
        <p:nvGrpSpPr>
          <p:cNvPr id="75" name="组合 14358"/>
          <p:cNvGrpSpPr/>
          <p:nvPr/>
        </p:nvGrpSpPr>
        <p:grpSpPr>
          <a:xfrm>
            <a:off x="7010400" y="4587875"/>
            <a:ext cx="1598613" cy="1335088"/>
            <a:chOff x="0" y="0"/>
            <a:chExt cx="1598860" cy="1333616"/>
          </a:xfrm>
        </p:grpSpPr>
        <p:grpSp>
          <p:nvGrpSpPr>
            <p:cNvPr id="76" name="组合 14359"/>
            <p:cNvGrpSpPr/>
            <p:nvPr/>
          </p:nvGrpSpPr>
          <p:grpSpPr>
            <a:xfrm>
              <a:off x="-27817" y="-23469"/>
              <a:ext cx="1585205" cy="1376177"/>
              <a:chOff x="0" y="0"/>
              <a:chExt cx="1584960" cy="1377696"/>
            </a:xfrm>
          </p:grpSpPr>
          <p:pic>
            <p:nvPicPr>
              <p:cNvPr id="2097164" name="AutoShape 8"/>
              <p:cNvPicPr>
                <a:picLocks/>
              </p:cNvPicPr>
              <p:nvPr/>
            </p:nvPicPr>
            <p:blipFill>
              <a:blip xmlns:r="http://schemas.openxmlformats.org/officeDocument/2006/relationships" r:embed="rId6"/>
              <a:stretch>
                <a:fillRect/>
              </a:stretch>
            </p:blipFill>
            <p:spPr>
              <a:xfrm>
                <a:off x="0" y="0"/>
                <a:ext cx="1584960" cy="1377696"/>
              </a:xfrm>
              <a:prstGeom prst="rect"/>
              <a:noFill/>
              <a:ln w="9525">
                <a:noFill/>
              </a:ln>
            </p:spPr>
          </p:pic>
          <p:sp>
            <p:nvSpPr>
              <p:cNvPr id="1048610" name="文本框 14361"/>
              <p:cNvSpPr txBox="1"/>
              <p:nvPr/>
            </p:nvSpPr>
            <p:spPr>
              <a:xfrm>
                <a:off x="284423" y="246045"/>
                <a:ext cx="1023644" cy="887775"/>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sp>
          <p:nvSpPr>
            <p:cNvPr id="1048611" name="AutoShape 53"/>
            <p:cNvSpPr/>
            <p:nvPr/>
          </p:nvSpPr>
          <p:spPr>
            <a:xfrm>
              <a:off x="44697" y="1704"/>
              <a:ext cx="1554163" cy="1331912"/>
            </a:xfrm>
            <a:prstGeom prst="hexagon">
              <a:avLst>
                <a:gd name="adj" fmla="val 29171"/>
                <a:gd name="vf" fmla="val 115470"/>
              </a:avLst>
            </a:prstGeom>
            <a:solidFill>
              <a:srgbClr val="C0C0C0">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12" name="Rectangle 9"/>
            <p:cNvSpPr/>
            <p:nvPr/>
          </p:nvSpPr>
          <p:spPr>
            <a:xfrm>
              <a:off x="346322" y="546216"/>
              <a:ext cx="928688" cy="212725"/>
            </a:xfrm>
            <a:prstGeom prst="rect"/>
            <a:noFill/>
            <a:ln w="9525">
              <a:noFill/>
            </a:ln>
          </p:spPr>
          <p:txBody>
            <a:bodyPr anchor="ctr" vert="horz" wrap="none"/>
            <a:p>
              <a:pPr algn="ctr" eaLnBrk="0" hangingPunct="0" lvl="0"/>
              <a:r>
                <a:rPr altLang="en-US" dirty="0" sz="1600" lang="zh-CN">
                  <a:latin typeface="Arial" panose="020B0604020202020204" pitchFamily="34" charset="0"/>
                  <a:ea typeface="宋体" panose="02010600030101010101" pitchFamily="2" charset="-122"/>
                </a:rPr>
                <a:t>学习进度管理</a:t>
              </a:r>
              <a:endParaRPr altLang="en-US" dirty="0" sz="1600" lang="de-DE">
                <a:latin typeface="Arial" panose="020B0604020202020204" pitchFamily="34" charset="0"/>
                <a:ea typeface="宋体" panose="02010600030101010101" pitchFamily="2" charset="-122"/>
              </a:endParaRPr>
            </a:p>
          </p:txBody>
        </p:sp>
      </p:grpSp>
      <p:grpSp>
        <p:nvGrpSpPr>
          <p:cNvPr id="77" name="组合 14364"/>
          <p:cNvGrpSpPr/>
          <p:nvPr/>
        </p:nvGrpSpPr>
        <p:grpSpPr>
          <a:xfrm>
            <a:off x="5889625" y="2600325"/>
            <a:ext cx="1535113" cy="1352550"/>
            <a:chOff x="0" y="0"/>
            <a:chExt cx="1536077" cy="1352651"/>
          </a:xfrm>
        </p:grpSpPr>
        <p:grpSp>
          <p:nvGrpSpPr>
            <p:cNvPr id="78" name="组合 14365"/>
            <p:cNvGrpSpPr/>
            <p:nvPr/>
          </p:nvGrpSpPr>
          <p:grpSpPr>
            <a:xfrm>
              <a:off x="-22620" y="-23243"/>
              <a:ext cx="1579855" cy="1371702"/>
              <a:chOff x="0" y="0"/>
              <a:chExt cx="1578864" cy="1371600"/>
            </a:xfrm>
          </p:grpSpPr>
          <p:pic>
            <p:nvPicPr>
              <p:cNvPr id="2097165" name="AutoShape 6"/>
              <p:cNvPicPr>
                <a:picLocks/>
              </p:cNvPicPr>
              <p:nvPr/>
            </p:nvPicPr>
            <p:blipFill>
              <a:blip xmlns:r="http://schemas.openxmlformats.org/officeDocument/2006/relationships" r:embed="rId7"/>
              <a:stretch>
                <a:fillRect/>
              </a:stretch>
            </p:blipFill>
            <p:spPr>
              <a:xfrm>
                <a:off x="0" y="0"/>
                <a:ext cx="1578864" cy="1371600"/>
              </a:xfrm>
              <a:prstGeom prst="rect"/>
              <a:noFill/>
              <a:ln w="9525">
                <a:noFill/>
              </a:ln>
            </p:spPr>
          </p:pic>
          <p:sp>
            <p:nvSpPr>
              <p:cNvPr id="1048613" name="文本框 14367"/>
              <p:cNvSpPr txBox="1"/>
              <p:nvPr/>
            </p:nvSpPr>
            <p:spPr>
              <a:xfrm>
                <a:off x="280092" y="245115"/>
                <a:ext cx="1021806" cy="886214"/>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grpSp>
          <p:nvGrpSpPr>
            <p:cNvPr id="79" name="组合 14368"/>
            <p:cNvGrpSpPr/>
            <p:nvPr/>
          </p:nvGrpSpPr>
          <p:grpSpPr>
            <a:xfrm>
              <a:off x="0" y="22326"/>
              <a:ext cx="1531938" cy="1330325"/>
              <a:chOff x="0" y="0"/>
              <a:chExt cx="1531938" cy="1330325"/>
            </a:xfrm>
          </p:grpSpPr>
          <p:sp>
            <p:nvSpPr>
              <p:cNvPr id="1048614" name="AutoShape 52"/>
              <p:cNvSpPr/>
              <p:nvPr/>
            </p:nvSpPr>
            <p:spPr>
              <a:xfrm>
                <a:off x="0" y="0"/>
                <a:ext cx="1531938" cy="1330325"/>
              </a:xfrm>
              <a:prstGeom prst="hexagon">
                <a:avLst>
                  <a:gd name="adj" fmla="val 28788"/>
                  <a:gd name="vf" fmla="val 115470"/>
                </a:avLst>
              </a:prstGeom>
              <a:solidFill>
                <a:srgbClr val="C0C0C0">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15" name="Rectangle 9"/>
              <p:cNvSpPr/>
              <p:nvPr/>
            </p:nvSpPr>
            <p:spPr>
              <a:xfrm>
                <a:off x="276225" y="515938"/>
                <a:ext cx="928688" cy="214312"/>
              </a:xfrm>
              <a:prstGeom prst="rect"/>
              <a:noFill/>
              <a:ln w="9525">
                <a:noFill/>
              </a:ln>
            </p:spPr>
            <p:txBody>
              <a:bodyPr anchor="ctr" vert="horz" wrap="none"/>
              <a:p>
                <a:pPr algn="ctr" eaLnBrk="0" hangingPunct="0" lvl="0"/>
                <a:r>
                  <a:rPr altLang="en-US" dirty="0" sz="1600" lang="zh-CN">
                    <a:latin typeface="Arial" panose="020B0604020202020204" pitchFamily="34" charset="0"/>
                    <a:ea typeface="宋体" panose="02010600030101010101" pitchFamily="2" charset="-122"/>
                  </a:rPr>
                  <a:t>相关资料</a:t>
                </a:r>
                <a:br>
                  <a:rPr altLang="en-US" dirty="0" sz="1600" lang="zh-CN">
                    <a:latin typeface="Arial" panose="020B0604020202020204" pitchFamily="34" charset="0"/>
                    <a:ea typeface="宋体" panose="02010600030101010101" pitchFamily="2" charset="-122"/>
                  </a:rPr>
                </a:br>
                <a:r>
                  <a:rPr altLang="en-US" dirty="0" sz="1600" lang="zh-CN">
                    <a:latin typeface="Arial" panose="020B0604020202020204" pitchFamily="34" charset="0"/>
                    <a:ea typeface="宋体" panose="02010600030101010101" pitchFamily="2" charset="-122"/>
                  </a:rPr>
                  <a:t>(视频、图书)</a:t>
                </a:r>
                <a:endParaRPr altLang="en-US" dirty="0" sz="1600" lang="de-DE">
                  <a:latin typeface="Arial" panose="020B0604020202020204" pitchFamily="34" charset="0"/>
                  <a:ea typeface="宋体" panose="02010600030101010101" pitchFamily="2" charset="-122"/>
                </a:endParaRPr>
              </a:p>
            </p:txBody>
          </p:sp>
        </p:grpSp>
      </p:grpSp>
      <p:grpSp>
        <p:nvGrpSpPr>
          <p:cNvPr id="80" name="组合 14371"/>
          <p:cNvGrpSpPr/>
          <p:nvPr/>
        </p:nvGrpSpPr>
        <p:grpSpPr>
          <a:xfrm>
            <a:off x="7004050" y="1925638"/>
            <a:ext cx="1538288" cy="1344612"/>
            <a:chOff x="0" y="0"/>
            <a:chExt cx="1538090" cy="1345096"/>
          </a:xfrm>
        </p:grpSpPr>
        <p:grpSp>
          <p:nvGrpSpPr>
            <p:cNvPr id="81" name="组合 14372"/>
            <p:cNvGrpSpPr/>
            <p:nvPr/>
          </p:nvGrpSpPr>
          <p:grpSpPr>
            <a:xfrm>
              <a:off x="-21460" y="-25219"/>
              <a:ext cx="1578661" cy="1372094"/>
              <a:chOff x="0" y="0"/>
              <a:chExt cx="1578864" cy="1371600"/>
            </a:xfrm>
          </p:grpSpPr>
          <p:pic>
            <p:nvPicPr>
              <p:cNvPr id="2097166" name="AutoShape 4"/>
              <p:cNvPicPr>
                <a:picLocks/>
              </p:cNvPicPr>
              <p:nvPr/>
            </p:nvPicPr>
            <p:blipFill>
              <a:blip xmlns:r="http://schemas.openxmlformats.org/officeDocument/2006/relationships" r:embed="rId8"/>
              <a:stretch>
                <a:fillRect/>
              </a:stretch>
            </p:blipFill>
            <p:spPr>
              <a:xfrm>
                <a:off x="0" y="0"/>
                <a:ext cx="1578864" cy="1371600"/>
              </a:xfrm>
              <a:prstGeom prst="rect"/>
              <a:noFill/>
              <a:ln w="9525">
                <a:noFill/>
              </a:ln>
            </p:spPr>
          </p:pic>
          <p:sp>
            <p:nvSpPr>
              <p:cNvPr id="1048616" name="文本框 14374"/>
              <p:cNvSpPr txBox="1"/>
              <p:nvPr/>
            </p:nvSpPr>
            <p:spPr>
              <a:xfrm>
                <a:off x="280956" y="246847"/>
                <a:ext cx="1022981" cy="886308"/>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grpSp>
          <p:nvGrpSpPr>
            <p:cNvPr id="82" name="组合 14375"/>
            <p:cNvGrpSpPr/>
            <p:nvPr/>
          </p:nvGrpSpPr>
          <p:grpSpPr>
            <a:xfrm>
              <a:off x="0" y="14771"/>
              <a:ext cx="1531938" cy="1330325"/>
              <a:chOff x="0" y="0"/>
              <a:chExt cx="1531938" cy="1330325"/>
            </a:xfrm>
          </p:grpSpPr>
          <p:grpSp>
            <p:nvGrpSpPr>
              <p:cNvPr id="83" name="组合 14376"/>
              <p:cNvGrpSpPr/>
              <p:nvPr/>
            </p:nvGrpSpPr>
            <p:grpSpPr>
              <a:xfrm>
                <a:off x="0" y="0"/>
                <a:ext cx="1531938" cy="1330325"/>
                <a:chOff x="0" y="0"/>
                <a:chExt cx="1531938" cy="1330325"/>
              </a:xfrm>
            </p:grpSpPr>
            <p:sp>
              <p:nvSpPr>
                <p:cNvPr id="1048617" name="AutoShape 52"/>
                <p:cNvSpPr/>
                <p:nvPr/>
              </p:nvSpPr>
              <p:spPr>
                <a:xfrm>
                  <a:off x="0" y="0"/>
                  <a:ext cx="1531938" cy="1330325"/>
                </a:xfrm>
                <a:prstGeom prst="hexagon">
                  <a:avLst>
                    <a:gd name="adj" fmla="val 28788"/>
                    <a:gd name="vf" fmla="val 115470"/>
                  </a:avLst>
                </a:prstGeom>
                <a:solidFill>
                  <a:srgbClr val="0161B2">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18" name="Oval 19"/>
                <p:cNvSpPr/>
                <p:nvPr/>
              </p:nvSpPr>
              <p:spPr>
                <a:xfrm>
                  <a:off x="216848" y="68489"/>
                  <a:ext cx="1144587" cy="1143000"/>
                </a:xfrm>
                <a:prstGeom prst="ellipse"/>
                <a:gradFill rotWithShape="1">
                  <a:gsLst>
                    <a:gs pos="0">
                      <a:srgbClr val="0161B2">
                        <a:alpha val="100000"/>
                      </a:srgbClr>
                    </a:gs>
                    <a:gs pos="100000">
                      <a:srgbClr val="004074">
                        <a:alpha val="100000"/>
                      </a:srgbClr>
                    </a:gs>
                  </a:gsLst>
                  <a:lin ang="18900000" scaled="1"/>
                </a:gra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grpSp>
          <p:sp>
            <p:nvSpPr>
              <p:cNvPr id="1048619" name="Oval 20"/>
              <p:cNvSpPr/>
              <p:nvPr/>
            </p:nvSpPr>
            <p:spPr>
              <a:xfrm>
                <a:off x="641268" y="128155"/>
                <a:ext cx="231745" cy="231858"/>
              </a:xfrm>
              <a:prstGeom prst="ellipse"/>
              <a:solidFill>
                <a:srgbClr val="FFFFFF">
                  <a:alpha val="100000"/>
                </a:srgbClr>
              </a:solidFill>
              <a:ln w="9525">
                <a:noFill/>
              </a:ln>
            </p:spPr>
            <p:txBody>
              <a:bodyPr anchor="ctr" vert="horz" wrap="none"/>
              <a:p>
                <a:pPr algn="ctr" lvl="0"/>
                <a:r>
                  <a:rPr altLang="en-US" dirty="0" sz="1000" lang="de-DE">
                    <a:latin typeface="Arial" panose="020B0604020202020204" pitchFamily="34" charset="0"/>
                    <a:ea typeface="Arial" panose="020B0604020202020204" pitchFamily="34" charset="0"/>
                  </a:rPr>
                  <a:t>1</a:t>
                </a:r>
              </a:p>
            </p:txBody>
          </p:sp>
          <p:sp>
            <p:nvSpPr>
              <p:cNvPr id="1048620" name="Text Box 19"/>
              <p:cNvSpPr txBox="1"/>
              <p:nvPr/>
            </p:nvSpPr>
            <p:spPr>
              <a:xfrm>
                <a:off x="216848" y="404039"/>
                <a:ext cx="1108075" cy="731783"/>
              </a:xfrm>
              <a:prstGeom prst="rect"/>
              <a:noFill/>
              <a:ln w="9525">
                <a:noFill/>
              </a:ln>
            </p:spPr>
            <p:txBody>
              <a:bodyPr anchor="t" bIns="0" lIns="0" rIns="0" tIns="0" vert="horz" wrap="square">
                <a:spAutoFit/>
              </a:bodyPr>
              <a:p>
                <a:pPr algn="ctr" defTabSz="802005" eaLnBrk="0" hangingPunct="0" lvl="0"/>
                <a:r>
                  <a:rPr altLang="en-US" dirty="0" sz="1600" lang="zh-CN">
                    <a:solidFill>
                      <a:schemeClr val="bg1"/>
                    </a:solidFill>
                    <a:latin typeface="Arial" panose="020B0604020202020204" pitchFamily="34" charset="0"/>
                    <a:ea typeface="Arial" panose="020B0604020202020204" pitchFamily="34" charset="0"/>
                  </a:rPr>
                  <a:t>听课</a:t>
                </a:r>
              </a:p>
              <a:p>
                <a:pPr algn="ctr" defTabSz="802005" eaLnBrk="0" hangingPunct="0" lvl="0"/>
                <a:r>
                  <a:rPr altLang="en-US" dirty="0" sz="1600" lang="zh-CN">
                    <a:solidFill>
                      <a:schemeClr val="bg1"/>
                    </a:solidFill>
                    <a:latin typeface="Arial" panose="020B0604020202020204" pitchFamily="34" charset="0"/>
                    <a:ea typeface="Arial" panose="020B0604020202020204" pitchFamily="34" charset="0"/>
                  </a:rPr>
                  <a:t>(视频点播)</a:t>
                </a:r>
              </a:p>
              <a:p>
                <a:pPr algn="ctr" defTabSz="802005" eaLnBrk="0" hangingPunct="0" lvl="0"/>
                <a:r>
                  <a:rPr altLang="zh-CN" dirty="0" sz="1600" lang="en-US">
                    <a:solidFill>
                      <a:srgbClr val="FF0000"/>
                    </a:solidFill>
                    <a:ea typeface="Arial" panose="020B0604020202020204" pitchFamily="34" charset="0"/>
                  </a:rPr>
                  <a:t>40</a:t>
                </a:r>
                <a:r>
                  <a:rPr altLang="de-DE" dirty="0" sz="1600" lang="en-US">
                    <a:solidFill>
                      <a:srgbClr val="FF0000"/>
                    </a:solidFill>
                    <a:latin typeface="Arial" panose="020B0604020202020204" pitchFamily="34" charset="0"/>
                    <a:ea typeface="Arial" panose="020B0604020202020204" pitchFamily="34" charset="0"/>
                  </a:rPr>
                  <a:t>%</a:t>
                </a:r>
              </a:p>
            </p:txBody>
          </p:sp>
        </p:grpSp>
      </p:grpSp>
      <p:grpSp>
        <p:nvGrpSpPr>
          <p:cNvPr id="84" name="组合 14381"/>
          <p:cNvGrpSpPr/>
          <p:nvPr/>
        </p:nvGrpSpPr>
        <p:grpSpPr>
          <a:xfrm>
            <a:off x="8159115" y="3899916"/>
            <a:ext cx="1578864" cy="1373759"/>
            <a:chOff x="-24454" y="-24379"/>
            <a:chExt cx="1579276" cy="1373475"/>
          </a:xfrm>
        </p:grpSpPr>
        <p:grpSp>
          <p:nvGrpSpPr>
            <p:cNvPr id="85" name="组合 14382"/>
            <p:cNvGrpSpPr/>
            <p:nvPr/>
          </p:nvGrpSpPr>
          <p:grpSpPr>
            <a:xfrm>
              <a:off x="-24454" y="-24379"/>
              <a:ext cx="1579276" cy="1371316"/>
              <a:chOff x="0" y="0"/>
              <a:chExt cx="1578864" cy="1371600"/>
            </a:xfrm>
          </p:grpSpPr>
          <p:pic>
            <p:nvPicPr>
              <p:cNvPr id="2097167" name="AutoShape 10"/>
              <p:cNvPicPr>
                <a:picLocks/>
              </p:cNvPicPr>
              <p:nvPr/>
            </p:nvPicPr>
            <p:blipFill>
              <a:blip xmlns:r="http://schemas.openxmlformats.org/officeDocument/2006/relationships" r:embed="rId9"/>
              <a:stretch>
                <a:fillRect/>
              </a:stretch>
            </p:blipFill>
            <p:spPr>
              <a:xfrm>
                <a:off x="0" y="0"/>
                <a:ext cx="1578864" cy="1371600"/>
              </a:xfrm>
              <a:prstGeom prst="rect"/>
              <a:noFill/>
              <a:ln w="9525">
                <a:noFill/>
              </a:ln>
            </p:spPr>
          </p:pic>
          <p:sp>
            <p:nvSpPr>
              <p:cNvPr id="1048621" name="文本框 14384"/>
              <p:cNvSpPr txBox="1"/>
              <p:nvPr/>
            </p:nvSpPr>
            <p:spPr>
              <a:xfrm>
                <a:off x="280684" y="246210"/>
                <a:ext cx="1024228" cy="886684"/>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sp>
          <p:nvSpPr>
            <p:cNvPr id="1048622" name="AutoShape 52"/>
            <p:cNvSpPr/>
            <p:nvPr/>
          </p:nvSpPr>
          <p:spPr>
            <a:xfrm>
              <a:off x="1915" y="18771"/>
              <a:ext cx="1531938" cy="1330325"/>
            </a:xfrm>
            <a:prstGeom prst="hexagon">
              <a:avLst>
                <a:gd name="adj" fmla="val 28788"/>
                <a:gd name="vf" fmla="val 115470"/>
              </a:avLst>
            </a:prstGeom>
            <a:solidFill>
              <a:srgbClr val="0161B2">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23" name="Oval 18"/>
            <p:cNvSpPr/>
            <p:nvPr/>
          </p:nvSpPr>
          <p:spPr>
            <a:xfrm>
              <a:off x="187653" y="67983"/>
              <a:ext cx="1144587" cy="1143000"/>
            </a:xfrm>
            <a:prstGeom prst="ellipse"/>
            <a:gradFill rotWithShape="1">
              <a:gsLst>
                <a:gs pos="0">
                  <a:srgbClr val="0161B2">
                    <a:alpha val="100000"/>
                  </a:srgbClr>
                </a:gs>
                <a:gs pos="100000">
                  <a:srgbClr val="004074">
                    <a:alpha val="100000"/>
                  </a:srgbClr>
                </a:gs>
              </a:gsLst>
              <a:lin ang="18900000" scaled="1"/>
            </a:gra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24" name="Oval 22"/>
            <p:cNvSpPr/>
            <p:nvPr/>
          </p:nvSpPr>
          <p:spPr>
            <a:xfrm>
              <a:off x="644693" y="142845"/>
              <a:ext cx="231835" cy="231727"/>
            </a:xfrm>
            <a:prstGeom prst="ellipse"/>
            <a:solidFill>
              <a:srgbClr val="FFFFFF">
                <a:alpha val="100000"/>
              </a:srgbClr>
            </a:solidFill>
            <a:ln w="9525">
              <a:noFill/>
            </a:ln>
          </p:spPr>
          <p:txBody>
            <a:bodyPr anchor="ctr" vert="horz" wrap="none"/>
            <a:p>
              <a:pPr algn="ctr" lvl="0"/>
              <a:r>
                <a:rPr altLang="en-US" dirty="0" sz="1000" lang="de-DE">
                  <a:latin typeface="Arial" panose="020B0604020202020204" pitchFamily="34" charset="0"/>
                  <a:ea typeface="Arial" panose="020B0604020202020204" pitchFamily="34" charset="0"/>
                </a:rPr>
                <a:t>3</a:t>
              </a:r>
            </a:p>
          </p:txBody>
        </p:sp>
        <p:sp>
          <p:nvSpPr>
            <p:cNvPr id="1048625" name="Text Box 19"/>
            <p:cNvSpPr txBox="1"/>
            <p:nvPr/>
          </p:nvSpPr>
          <p:spPr>
            <a:xfrm>
              <a:off x="176540" y="489826"/>
              <a:ext cx="1201738" cy="548527"/>
            </a:xfrm>
            <a:prstGeom prst="rect"/>
            <a:noFill/>
            <a:ln w="9525">
              <a:noFill/>
            </a:ln>
          </p:spPr>
          <p:txBody>
            <a:bodyPr anchor="t" bIns="0" lIns="0" rIns="0" tIns="0" vert="horz" wrap="square">
              <a:spAutoFit/>
            </a:bodyPr>
            <a:p>
              <a:pPr algn="ctr" defTabSz="802005" eaLnBrk="0" hangingPunct="0" lvl="0"/>
              <a:r>
                <a:rPr altLang="en-US" dirty="0" sz="1800" lang="en-US">
                  <a:solidFill>
                    <a:schemeClr val="bg1"/>
                  </a:solidFill>
                  <a:latin typeface="Arial" panose="020B0604020202020204" pitchFamily="34" charset="0"/>
                  <a:ea typeface="Arial" panose="020B0604020202020204" pitchFamily="34" charset="0"/>
                </a:rPr>
                <a:t>考试</a:t>
              </a:r>
            </a:p>
            <a:p>
              <a:pPr algn="ctr" defTabSz="802005" eaLnBrk="0" hangingPunct="0" lvl="0"/>
              <a:r>
                <a:rPr altLang="zh-CN" dirty="0" lang="en-US">
                  <a:solidFill>
                    <a:srgbClr val="FF0000"/>
                  </a:solidFill>
                  <a:ea typeface="Arial" panose="020B0604020202020204" pitchFamily="34" charset="0"/>
                </a:rPr>
                <a:t>30</a:t>
              </a:r>
              <a:r>
                <a:rPr altLang="en-US" dirty="0" sz="1800" lang="en-US">
                  <a:solidFill>
                    <a:srgbClr val="FF0000"/>
                  </a:solidFill>
                  <a:latin typeface="Arial" panose="020B0604020202020204" pitchFamily="34" charset="0"/>
                  <a:ea typeface="Arial" panose="020B0604020202020204" pitchFamily="34" charset="0"/>
                </a:rPr>
                <a:t>%</a:t>
              </a:r>
            </a:p>
          </p:txBody>
        </p:sp>
      </p:grpSp>
      <p:grpSp>
        <p:nvGrpSpPr>
          <p:cNvPr id="86" name="组合 14389"/>
          <p:cNvGrpSpPr/>
          <p:nvPr/>
        </p:nvGrpSpPr>
        <p:grpSpPr>
          <a:xfrm>
            <a:off x="5860923" y="3899916"/>
            <a:ext cx="1584960" cy="1371600"/>
            <a:chOff x="-12827" y="-22803"/>
            <a:chExt cx="1584960" cy="1371988"/>
          </a:xfrm>
        </p:grpSpPr>
        <p:grpSp>
          <p:nvGrpSpPr>
            <p:cNvPr id="87" name="组合 14390"/>
            <p:cNvGrpSpPr/>
            <p:nvPr/>
          </p:nvGrpSpPr>
          <p:grpSpPr>
            <a:xfrm>
              <a:off x="-12827" y="-22803"/>
              <a:ext cx="1584960" cy="1371988"/>
              <a:chOff x="0" y="0"/>
              <a:chExt cx="1584960" cy="1371600"/>
            </a:xfrm>
          </p:grpSpPr>
          <p:pic>
            <p:nvPicPr>
              <p:cNvPr id="2097168" name="AutoShape 7"/>
              <p:cNvPicPr>
                <a:picLocks/>
              </p:cNvPicPr>
              <p:nvPr/>
            </p:nvPicPr>
            <p:blipFill>
              <a:blip xmlns:r="http://schemas.openxmlformats.org/officeDocument/2006/relationships" r:embed="rId10"/>
              <a:stretch>
                <a:fillRect/>
              </a:stretch>
            </p:blipFill>
            <p:spPr>
              <a:xfrm>
                <a:off x="0" y="0"/>
                <a:ext cx="1584960" cy="1371600"/>
              </a:xfrm>
              <a:prstGeom prst="rect"/>
              <a:noFill/>
              <a:ln w="9525">
                <a:noFill/>
              </a:ln>
            </p:spPr>
          </p:pic>
          <p:sp>
            <p:nvSpPr>
              <p:cNvPr id="1048626" name="文本框 14392"/>
              <p:cNvSpPr txBox="1"/>
              <p:nvPr/>
            </p:nvSpPr>
            <p:spPr>
              <a:xfrm>
                <a:off x="283826" y="246624"/>
                <a:ext cx="1024767" cy="886485"/>
              </a:xfrm>
              <a:prstGeom prst="rect"/>
              <a:noFill/>
              <a:ln w="9525">
                <a:noFill/>
              </a:ln>
            </p:spPr>
            <p:txBody>
              <a:bodyPr anchor="ctr" vert="horz" wrap="none"/>
              <a:p>
                <a:pPr lvl="0"/>
                <a:endParaRPr altLang="en-US" dirty="0" sz="2000" lang="de-DE">
                  <a:solidFill>
                    <a:schemeClr val="tx1"/>
                  </a:solidFill>
                  <a:latin typeface="Arial" panose="020B0604020202020204" pitchFamily="34" charset="0"/>
                  <a:ea typeface="宋体" panose="02010600030101010101" pitchFamily="2" charset="-122"/>
                </a:endParaRPr>
              </a:p>
            </p:txBody>
          </p:sp>
        </p:grpSp>
        <p:sp>
          <p:nvSpPr>
            <p:cNvPr id="1048627" name="AutoShape 53"/>
            <p:cNvSpPr/>
            <p:nvPr/>
          </p:nvSpPr>
          <p:spPr>
            <a:xfrm>
              <a:off x="0" y="0"/>
              <a:ext cx="1554163" cy="1331912"/>
            </a:xfrm>
            <a:prstGeom prst="hexagon">
              <a:avLst>
                <a:gd name="adj" fmla="val 29171"/>
                <a:gd name="vf" fmla="val 115470"/>
              </a:avLst>
            </a:prstGeom>
            <a:solidFill>
              <a:srgbClr val="0161B2">
                <a:alpha val="43999"/>
              </a:srgbClr>
            </a:soli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28" name="Oval 16"/>
            <p:cNvSpPr/>
            <p:nvPr/>
          </p:nvSpPr>
          <p:spPr>
            <a:xfrm>
              <a:off x="214313" y="58737"/>
              <a:ext cx="1144587" cy="1144588"/>
            </a:xfrm>
            <a:prstGeom prst="ellipse"/>
            <a:gradFill rotWithShape="1">
              <a:gsLst>
                <a:gs pos="0">
                  <a:srgbClr val="0161B2">
                    <a:alpha val="100000"/>
                  </a:srgbClr>
                </a:gs>
                <a:gs pos="100000">
                  <a:srgbClr val="004074">
                    <a:alpha val="100000"/>
                  </a:srgbClr>
                </a:gs>
              </a:gsLst>
              <a:lin ang="18900000" scaled="1"/>
            </a:gradFill>
            <a:ln w="9525">
              <a:noFill/>
            </a:ln>
          </p:spPr>
          <p:txBody>
            <a:bodyPr anchor="ctr" vert="horz" wrap="none"/>
            <a:p>
              <a:pPr lvl="0"/>
              <a:endParaRPr altLang="en-US" dirty="0" lang="zh-CN">
                <a:latin typeface="Arial" panose="020B0604020202020204" pitchFamily="34" charset="0"/>
                <a:ea typeface="宋体" panose="02010600030101010101" pitchFamily="2" charset="-122"/>
              </a:endParaRPr>
            </a:p>
          </p:txBody>
        </p:sp>
        <p:sp>
          <p:nvSpPr>
            <p:cNvPr id="1048629" name="Oval 21"/>
            <p:cNvSpPr/>
            <p:nvPr/>
          </p:nvSpPr>
          <p:spPr>
            <a:xfrm>
              <a:off x="663575" y="147679"/>
              <a:ext cx="231775" cy="231841"/>
            </a:xfrm>
            <a:prstGeom prst="ellipse"/>
            <a:solidFill>
              <a:srgbClr val="FFFFFF">
                <a:alpha val="100000"/>
              </a:srgbClr>
            </a:solidFill>
            <a:ln w="9525">
              <a:noFill/>
            </a:ln>
          </p:spPr>
          <p:txBody>
            <a:bodyPr anchor="ctr" vert="horz" wrap="none"/>
            <a:p>
              <a:pPr algn="ctr" lvl="0"/>
              <a:r>
                <a:rPr altLang="en-US" dirty="0" sz="1000" lang="de-DE">
                  <a:latin typeface="Arial" panose="020B0604020202020204" pitchFamily="34" charset="0"/>
                  <a:ea typeface="Arial" panose="020B0604020202020204" pitchFamily="34" charset="0"/>
                </a:rPr>
                <a:t>2</a:t>
              </a:r>
            </a:p>
          </p:txBody>
        </p:sp>
        <p:sp>
          <p:nvSpPr>
            <p:cNvPr id="1048630" name="Text Box 19"/>
            <p:cNvSpPr txBox="1"/>
            <p:nvPr/>
          </p:nvSpPr>
          <p:spPr>
            <a:xfrm>
              <a:off x="387350" y="492376"/>
              <a:ext cx="790575" cy="554155"/>
            </a:xfrm>
            <a:prstGeom prst="rect"/>
            <a:noFill/>
            <a:ln w="9525">
              <a:noFill/>
            </a:ln>
          </p:spPr>
          <p:txBody>
            <a:bodyPr anchor="t" bIns="0" lIns="0" rIns="0" tIns="0" vert="horz" wrap="square">
              <a:spAutoFit/>
            </a:bodyPr>
            <a:p>
              <a:pPr algn="ctr" defTabSz="802005" eaLnBrk="0" hangingPunct="0" lvl="0"/>
              <a:r>
                <a:rPr altLang="en-US" dirty="0" lang="zh-CN">
                  <a:solidFill>
                    <a:schemeClr val="bg1"/>
                  </a:solidFill>
                  <a:ea typeface="Arial" panose="020B0604020202020204" pitchFamily="34" charset="0"/>
                </a:rPr>
                <a:t>测验</a:t>
              </a:r>
              <a:r>
                <a:rPr altLang="zh-CN" dirty="0" lang="en-US">
                  <a:solidFill>
                    <a:srgbClr val="FF0000"/>
                  </a:solidFill>
                  <a:ea typeface="Arial" panose="020B0604020202020204" pitchFamily="34" charset="0"/>
                </a:rPr>
                <a:t>30</a:t>
              </a:r>
              <a:r>
                <a:rPr altLang="en-US" dirty="0" sz="1800" lang="en-US">
                  <a:solidFill>
                    <a:srgbClr val="FF0000"/>
                  </a:solidFill>
                  <a:latin typeface="Arial" panose="020B0604020202020204" pitchFamily="34" charset="0"/>
                  <a:ea typeface="Arial" panose="020B0604020202020204" pitchFamily="34" charset="0"/>
                </a:rPr>
                <a:t>%</a:t>
              </a:r>
            </a:p>
          </p:txBody>
        </p:sp>
      </p:grpSp>
      <p:sp>
        <p:nvSpPr>
          <p:cNvPr id="1048631" name="标题 14397"/>
          <p:cNvSpPr>
            <a:spLocks noGrp="1"/>
          </p:cNvSpPr>
          <p:nvPr>
            <p:ph type="title"/>
          </p:nvPr>
        </p:nvSpPr>
        <p:spPr>
          <a:xfrm>
            <a:off x="591503" y="666750"/>
            <a:ext cx="10885487" cy="700088"/>
          </a:xfrm>
        </p:spPr>
        <p:txBody>
          <a:bodyPr anchor="b" vert="horz" wrap="square"/>
          <a:p>
            <a:r>
              <a:rPr altLang="en-US" b="1" dirty="0" lang="zh-CN"/>
              <a:t>如何在大学生文化素质教育云平台学习？</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048601"/>
                                        </p:tgtEl>
                                        <p:attrNameLst>
                                          <p:attrName>style.visibility</p:attrName>
                                        </p:attrNameLst>
                                      </p:cBhvr>
                                      <p:to>
                                        <p:strVal val="visible"/>
                                      </p:to>
                                    </p:set>
                                    <p:animEffect transition="in" filter="wipe(left)">
                                      <p:cBhvr>
                                        <p:cTn dur="500" id="7"/>
                                        <p:tgtEl>
                                          <p:spTgt spid="1048601"/>
                                        </p:tgtEl>
                                      </p:cBhvr>
                                    </p:animEffect>
                                  </p:childTnLst>
                                </p:cTn>
                              </p:par>
                              <p:par>
                                <p:cTn fill="hold" id="8" nodeType="withEffect" presetClass="entr" presetID="22" presetSubtype="8">
                                  <p:stCondLst>
                                    <p:cond delay="0"/>
                                  </p:stCondLst>
                                  <p:childTnLst>
                                    <p:set>
                                      <p:cBhvr>
                                        <p:cTn dur="1" fill="hold" id="9">
                                          <p:stCondLst>
                                            <p:cond delay="0"/>
                                          </p:stCondLst>
                                        </p:cTn>
                                        <p:tgtEl>
                                          <p:spTgt spid="1048600"/>
                                        </p:tgtEl>
                                        <p:attrNameLst>
                                          <p:attrName>style.visibility</p:attrName>
                                        </p:attrNameLst>
                                      </p:cBhvr>
                                      <p:to>
                                        <p:strVal val="visible"/>
                                      </p:to>
                                    </p:set>
                                    <p:animEffect transition="in" filter="wipe(left)">
                                      <p:cBhvr>
                                        <p:cTn dur="500" id="10"/>
                                        <p:tgtEl>
                                          <p:spTgt spid="1048600"/>
                                        </p:tgtEl>
                                      </p:cBhvr>
                                    </p:animEffect>
                                  </p:childTnLst>
                                </p:cTn>
                              </p:par>
                            </p:childTnLst>
                          </p:cTn>
                        </p:par>
                        <p:par>
                          <p:cTn fill="hold" id="11">
                            <p:stCondLst>
                              <p:cond delay="500"/>
                            </p:stCondLst>
                            <p:childTnLst>
                              <p:par>
                                <p:cTn fill="hold" id="12" nodeType="afterEffect" presetClass="entr" presetID="6" presetSubtype="16">
                                  <p:stCondLst>
                                    <p:cond delay="0"/>
                                  </p:stCondLst>
                                  <p:childTnLst>
                                    <p:set>
                                      <p:cBhvr>
                                        <p:cTn dur="1" fill="hold" id="13">
                                          <p:stCondLst>
                                            <p:cond delay="0"/>
                                          </p:stCondLst>
                                        </p:cTn>
                                        <p:tgtEl>
                                          <p:spTgt spid="70"/>
                                        </p:tgtEl>
                                        <p:attrNameLst>
                                          <p:attrName>style.visibility</p:attrName>
                                        </p:attrNameLst>
                                      </p:cBhvr>
                                      <p:to>
                                        <p:strVal val="visible"/>
                                      </p:to>
                                    </p:set>
                                    <p:animEffect transition="in" filter="circle(in)">
                                      <p:cBhvr>
                                        <p:cTn dur="1000" id="14"/>
                                        <p:tgtEl>
                                          <p:spTgt spid="70"/>
                                        </p:tgtEl>
                                      </p:cBhvr>
                                    </p:animEffect>
                                  </p:childTnLst>
                                </p:cTn>
                              </p:par>
                            </p:childTnLst>
                          </p:cTn>
                        </p:par>
                        <p:par>
                          <p:cTn fill="hold" id="15">
                            <p:stCondLst>
                              <p:cond delay="1500"/>
                            </p:stCondLst>
                            <p:childTnLst>
                              <p:par>
                                <p:cTn fill="hold" id="16" nodeType="afterEffect" presetClass="entr" presetID="10" presetSubtype="0">
                                  <p:stCondLst>
                                    <p:cond delay="0"/>
                                  </p:stCondLst>
                                  <p:childTnLst>
                                    <p:set>
                                      <p:cBhvr>
                                        <p:cTn dur="1" fill="hold" id="17">
                                          <p:stCondLst>
                                            <p:cond delay="0"/>
                                          </p:stCondLst>
                                        </p:cTn>
                                        <p:tgtEl>
                                          <p:spTgt spid="2097160"/>
                                        </p:tgtEl>
                                        <p:attrNameLst>
                                          <p:attrName>style.visibility</p:attrName>
                                        </p:attrNameLst>
                                      </p:cBhvr>
                                      <p:to>
                                        <p:strVal val="visible"/>
                                      </p:to>
                                    </p:set>
                                    <p:animEffect transition="in" filter="fade">
                                      <p:cBhvr>
                                        <p:cTn dur="500" id="18"/>
                                        <p:tgtEl>
                                          <p:spTgt spid="2097160"/>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0" presetSubtype="0">
                                  <p:stCondLst>
                                    <p:cond delay="0"/>
                                  </p:stCondLst>
                                  <p:childTnLst>
                                    <p:set>
                                      <p:cBhvr>
                                        <p:cTn dur="1" fill="hold" id="22">
                                          <p:stCondLst>
                                            <p:cond delay="0"/>
                                          </p:stCondLst>
                                        </p:cTn>
                                        <p:tgtEl>
                                          <p:spTgt spid="80"/>
                                        </p:tgtEl>
                                        <p:attrNameLst>
                                          <p:attrName>style.visibility</p:attrName>
                                        </p:attrNameLst>
                                      </p:cBhvr>
                                      <p:to>
                                        <p:strVal val="visible"/>
                                      </p:to>
                                    </p:set>
                                    <p:anim calcmode="lin" valueType="num">
                                      <p:cBhvr>
                                        <p:cTn dur="500" fill="hold" id="23"/>
                                        <p:tgtEl>
                                          <p:spTgt spid="80"/>
                                        </p:tgtEl>
                                        <p:attrNameLst>
                                          <p:attrName>ppt_w</p:attrName>
                                        </p:attrNameLst>
                                      </p:cBhvr>
                                      <p:tavLst>
                                        <p:tav tm="0">
                                          <p:val>
                                            <p:fltVal val="0.0"/>
                                          </p:val>
                                        </p:tav>
                                        <p:tav tm="100000">
                                          <p:val>
                                            <p:strVal val="#ppt_w"/>
                                          </p:val>
                                        </p:tav>
                                      </p:tavLst>
                                    </p:anim>
                                    <p:anim calcmode="lin" valueType="num">
                                      <p:cBhvr>
                                        <p:cTn dur="500" fill="hold" id="24"/>
                                        <p:tgtEl>
                                          <p:spTgt spid="80"/>
                                        </p:tgtEl>
                                        <p:attrNameLst>
                                          <p:attrName>ppt_h</p:attrName>
                                        </p:attrNameLst>
                                      </p:cBhvr>
                                      <p:tavLst>
                                        <p:tav tm="0">
                                          <p:val>
                                            <p:fltVal val="0.0"/>
                                          </p:val>
                                        </p:tav>
                                        <p:tav tm="100000">
                                          <p:val>
                                            <p:strVal val="#ppt_h"/>
                                          </p:val>
                                        </p:tav>
                                      </p:tavLst>
                                    </p:anim>
                                    <p:animEffect transition="in" filter="fade">
                                      <p:cBhvr>
                                        <p:cTn dur="500" id="25"/>
                                        <p:tgtEl>
                                          <p:spTgt spid="80"/>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10" presetSubtype="0">
                                  <p:stCondLst>
                                    <p:cond delay="0"/>
                                  </p:stCondLst>
                                  <p:childTnLst>
                                    <p:set>
                                      <p:cBhvr>
                                        <p:cTn dur="1" fill="hold" id="29">
                                          <p:stCondLst>
                                            <p:cond delay="0"/>
                                          </p:stCondLst>
                                        </p:cTn>
                                        <p:tgtEl>
                                          <p:spTgt spid="86"/>
                                        </p:tgtEl>
                                        <p:attrNameLst>
                                          <p:attrName>style.visibility</p:attrName>
                                        </p:attrNameLst>
                                      </p:cBhvr>
                                      <p:to>
                                        <p:strVal val="visible"/>
                                      </p:to>
                                    </p:set>
                                    <p:anim calcmode="lin" valueType="num">
                                      <p:cBhvr>
                                        <p:cTn dur="500" fill="hold" id="30"/>
                                        <p:tgtEl>
                                          <p:spTgt spid="86"/>
                                        </p:tgtEl>
                                        <p:attrNameLst>
                                          <p:attrName>ppt_w</p:attrName>
                                        </p:attrNameLst>
                                      </p:cBhvr>
                                      <p:tavLst>
                                        <p:tav tm="0">
                                          <p:val>
                                            <p:fltVal val="0.0"/>
                                          </p:val>
                                        </p:tav>
                                        <p:tav tm="100000">
                                          <p:val>
                                            <p:strVal val="#ppt_w"/>
                                          </p:val>
                                        </p:tav>
                                      </p:tavLst>
                                    </p:anim>
                                    <p:anim calcmode="lin" valueType="num">
                                      <p:cBhvr>
                                        <p:cTn dur="500" fill="hold" id="31"/>
                                        <p:tgtEl>
                                          <p:spTgt spid="86"/>
                                        </p:tgtEl>
                                        <p:attrNameLst>
                                          <p:attrName>ppt_h</p:attrName>
                                        </p:attrNameLst>
                                      </p:cBhvr>
                                      <p:tavLst>
                                        <p:tav tm="0">
                                          <p:val>
                                            <p:fltVal val="0.0"/>
                                          </p:val>
                                        </p:tav>
                                        <p:tav tm="100000">
                                          <p:val>
                                            <p:strVal val="#ppt_h"/>
                                          </p:val>
                                        </p:tav>
                                      </p:tavLst>
                                    </p:anim>
                                    <p:animEffect transition="in" filter="fade">
                                      <p:cBhvr>
                                        <p:cTn dur="500" id="32"/>
                                        <p:tgtEl>
                                          <p:spTgt spid="86"/>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84"/>
                                        </p:tgtEl>
                                        <p:attrNameLst>
                                          <p:attrName>style.visibility</p:attrName>
                                        </p:attrNameLst>
                                      </p:cBhvr>
                                      <p:to>
                                        <p:strVal val="visible"/>
                                      </p:to>
                                    </p:set>
                                    <p:anim calcmode="lin" valueType="num">
                                      <p:cBhvr>
                                        <p:cTn dur="500" fill="hold" id="37"/>
                                        <p:tgtEl>
                                          <p:spTgt spid="84"/>
                                        </p:tgtEl>
                                        <p:attrNameLst>
                                          <p:attrName>ppt_w</p:attrName>
                                        </p:attrNameLst>
                                      </p:cBhvr>
                                      <p:tavLst>
                                        <p:tav tm="0">
                                          <p:val>
                                            <p:fltVal val="0.0"/>
                                          </p:val>
                                        </p:tav>
                                        <p:tav tm="100000">
                                          <p:val>
                                            <p:strVal val="#ppt_w"/>
                                          </p:val>
                                        </p:tav>
                                      </p:tavLst>
                                    </p:anim>
                                    <p:anim calcmode="lin" valueType="num">
                                      <p:cBhvr>
                                        <p:cTn dur="500" fill="hold" id="38"/>
                                        <p:tgtEl>
                                          <p:spTgt spid="84"/>
                                        </p:tgtEl>
                                        <p:attrNameLst>
                                          <p:attrName>ppt_h</p:attrName>
                                        </p:attrNameLst>
                                      </p:cBhvr>
                                      <p:tavLst>
                                        <p:tav tm="0">
                                          <p:val>
                                            <p:fltVal val="0.0"/>
                                          </p:val>
                                        </p:tav>
                                        <p:tav tm="100000">
                                          <p:val>
                                            <p:strVal val="#ppt_h"/>
                                          </p:val>
                                        </p:tav>
                                      </p:tavLst>
                                    </p:anim>
                                    <p:animEffect transition="in" filter="fade">
                                      <p:cBhvr>
                                        <p:cTn dur="500" id="39"/>
                                        <p:tgtEl>
                                          <p:spTgt spid="84"/>
                                        </p:tgtEl>
                                      </p:cBhvr>
                                    </p:animEffect>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10" presetSubtype="0">
                                  <p:stCondLst>
                                    <p:cond delay="0"/>
                                  </p:stCondLst>
                                  <p:childTnLst>
                                    <p:set>
                                      <p:cBhvr>
                                        <p:cTn dur="1" fill="hold" id="43">
                                          <p:stCondLst>
                                            <p:cond delay="0"/>
                                          </p:stCondLst>
                                        </p:cTn>
                                        <p:tgtEl>
                                          <p:spTgt spid="77"/>
                                        </p:tgtEl>
                                        <p:attrNameLst>
                                          <p:attrName>style.visibility</p:attrName>
                                        </p:attrNameLst>
                                      </p:cBhvr>
                                      <p:to>
                                        <p:strVal val="visible"/>
                                      </p:to>
                                    </p:set>
                                    <p:anim calcmode="lin" valueType="num">
                                      <p:cBhvr>
                                        <p:cTn dur="500" fill="hold" id="44"/>
                                        <p:tgtEl>
                                          <p:spTgt spid="77"/>
                                        </p:tgtEl>
                                        <p:attrNameLst>
                                          <p:attrName>ppt_w</p:attrName>
                                        </p:attrNameLst>
                                      </p:cBhvr>
                                      <p:tavLst>
                                        <p:tav tm="0">
                                          <p:val>
                                            <p:fltVal val="0.0"/>
                                          </p:val>
                                        </p:tav>
                                        <p:tav tm="100000">
                                          <p:val>
                                            <p:strVal val="#ppt_w"/>
                                          </p:val>
                                        </p:tav>
                                      </p:tavLst>
                                    </p:anim>
                                    <p:anim calcmode="lin" valueType="num">
                                      <p:cBhvr>
                                        <p:cTn dur="500" fill="hold" id="45"/>
                                        <p:tgtEl>
                                          <p:spTgt spid="77"/>
                                        </p:tgtEl>
                                        <p:attrNameLst>
                                          <p:attrName>ppt_h</p:attrName>
                                        </p:attrNameLst>
                                      </p:cBhvr>
                                      <p:tavLst>
                                        <p:tav tm="0">
                                          <p:val>
                                            <p:fltVal val="0.0"/>
                                          </p:val>
                                        </p:tav>
                                        <p:tav tm="100000">
                                          <p:val>
                                            <p:strVal val="#ppt_h"/>
                                          </p:val>
                                        </p:tav>
                                      </p:tavLst>
                                    </p:anim>
                                    <p:animEffect transition="in" filter="fade">
                                      <p:cBhvr>
                                        <p:cTn dur="500" id="46"/>
                                        <p:tgtEl>
                                          <p:spTgt spid="77"/>
                                        </p:tgtEl>
                                      </p:cBhvr>
                                    </p:animEffect>
                                  </p:childTnLst>
                                </p:cTn>
                              </p:par>
                            </p:childTnLst>
                          </p:cTn>
                        </p:par>
                      </p:childTnLst>
                    </p:cTn>
                  </p:par>
                  <p:par>
                    <p:cTn fill="hold" id="47">
                      <p:stCondLst>
                        <p:cond delay="indefinite"/>
                      </p:stCondLst>
                      <p:childTnLst>
                        <p:par>
                          <p:cTn fill="hold" id="48">
                            <p:stCondLst>
                              <p:cond delay="0"/>
                            </p:stCondLst>
                            <p:childTnLst>
                              <p:par>
                                <p:cTn fill="hold" id="49" nodeType="clickEffect" presetClass="entr" presetID="10" presetSubtype="0">
                                  <p:stCondLst>
                                    <p:cond delay="0"/>
                                  </p:stCondLst>
                                  <p:childTnLst>
                                    <p:set>
                                      <p:cBhvr>
                                        <p:cTn dur="1" fill="hold" id="50">
                                          <p:stCondLst>
                                            <p:cond delay="0"/>
                                          </p:stCondLst>
                                        </p:cTn>
                                        <p:tgtEl>
                                          <p:spTgt spid="73"/>
                                        </p:tgtEl>
                                        <p:attrNameLst>
                                          <p:attrName>style.visibility</p:attrName>
                                        </p:attrNameLst>
                                      </p:cBhvr>
                                      <p:to>
                                        <p:strVal val="visible"/>
                                      </p:to>
                                    </p:set>
                                    <p:anim calcmode="lin" valueType="num">
                                      <p:cBhvr>
                                        <p:cTn dur="500" fill="hold" id="51"/>
                                        <p:tgtEl>
                                          <p:spTgt spid="73"/>
                                        </p:tgtEl>
                                        <p:attrNameLst>
                                          <p:attrName>ppt_w</p:attrName>
                                        </p:attrNameLst>
                                      </p:cBhvr>
                                      <p:tavLst>
                                        <p:tav tm="0">
                                          <p:val>
                                            <p:fltVal val="0.0"/>
                                          </p:val>
                                        </p:tav>
                                        <p:tav tm="100000">
                                          <p:val>
                                            <p:strVal val="#ppt_w"/>
                                          </p:val>
                                        </p:tav>
                                      </p:tavLst>
                                    </p:anim>
                                    <p:anim calcmode="lin" valueType="num">
                                      <p:cBhvr>
                                        <p:cTn dur="500" fill="hold" id="52"/>
                                        <p:tgtEl>
                                          <p:spTgt spid="73"/>
                                        </p:tgtEl>
                                        <p:attrNameLst>
                                          <p:attrName>ppt_h</p:attrName>
                                        </p:attrNameLst>
                                      </p:cBhvr>
                                      <p:tavLst>
                                        <p:tav tm="0">
                                          <p:val>
                                            <p:fltVal val="0.0"/>
                                          </p:val>
                                        </p:tav>
                                        <p:tav tm="100000">
                                          <p:val>
                                            <p:strVal val="#ppt_h"/>
                                          </p:val>
                                        </p:tav>
                                      </p:tavLst>
                                    </p:anim>
                                    <p:animEffect transition="in" filter="fade">
                                      <p:cBhvr>
                                        <p:cTn dur="500" id="53"/>
                                        <p:tgtEl>
                                          <p:spTgt spid="73"/>
                                        </p:tgtEl>
                                      </p:cBhvr>
                                    </p:animEffect>
                                  </p:childTnLst>
                                </p:cTn>
                              </p:par>
                            </p:childTnLst>
                          </p:cTn>
                        </p:par>
                      </p:childTnLst>
                    </p:cTn>
                  </p:par>
                  <p:par>
                    <p:cTn fill="hold" id="54">
                      <p:stCondLst>
                        <p:cond delay="indefinite"/>
                      </p:stCondLst>
                      <p:childTnLst>
                        <p:par>
                          <p:cTn fill="hold" id="55">
                            <p:stCondLst>
                              <p:cond delay="0"/>
                            </p:stCondLst>
                            <p:childTnLst>
                              <p:par>
                                <p:cTn fill="hold" id="56" nodeType="clickEffect" presetClass="entr" presetID="10" presetSubtype="0">
                                  <p:stCondLst>
                                    <p:cond delay="0"/>
                                  </p:stCondLst>
                                  <p:childTnLst>
                                    <p:set>
                                      <p:cBhvr>
                                        <p:cTn dur="1" fill="hold" id="57">
                                          <p:stCondLst>
                                            <p:cond delay="0"/>
                                          </p:stCondLst>
                                        </p:cTn>
                                        <p:tgtEl>
                                          <p:spTgt spid="71"/>
                                        </p:tgtEl>
                                        <p:attrNameLst>
                                          <p:attrName>style.visibility</p:attrName>
                                        </p:attrNameLst>
                                      </p:cBhvr>
                                      <p:to>
                                        <p:strVal val="visible"/>
                                      </p:to>
                                    </p:set>
                                    <p:anim calcmode="lin" valueType="num">
                                      <p:cBhvr>
                                        <p:cTn dur="500" fill="hold" id="58"/>
                                        <p:tgtEl>
                                          <p:spTgt spid="71"/>
                                        </p:tgtEl>
                                        <p:attrNameLst>
                                          <p:attrName>ppt_w</p:attrName>
                                        </p:attrNameLst>
                                      </p:cBhvr>
                                      <p:tavLst>
                                        <p:tav tm="0">
                                          <p:val>
                                            <p:fltVal val="0.0"/>
                                          </p:val>
                                        </p:tav>
                                        <p:tav tm="100000">
                                          <p:val>
                                            <p:strVal val="#ppt_w"/>
                                          </p:val>
                                        </p:tav>
                                      </p:tavLst>
                                    </p:anim>
                                    <p:anim calcmode="lin" valueType="num">
                                      <p:cBhvr>
                                        <p:cTn dur="500" fill="hold" id="59"/>
                                        <p:tgtEl>
                                          <p:spTgt spid="71"/>
                                        </p:tgtEl>
                                        <p:attrNameLst>
                                          <p:attrName>ppt_h</p:attrName>
                                        </p:attrNameLst>
                                      </p:cBhvr>
                                      <p:tavLst>
                                        <p:tav tm="0">
                                          <p:val>
                                            <p:fltVal val="0.0"/>
                                          </p:val>
                                        </p:tav>
                                        <p:tav tm="100000">
                                          <p:val>
                                            <p:strVal val="#ppt_h"/>
                                          </p:val>
                                        </p:tav>
                                      </p:tavLst>
                                    </p:anim>
                                    <p:animEffect transition="in" filter="fade">
                                      <p:cBhvr>
                                        <p:cTn dur="500" id="60"/>
                                        <p:tgtEl>
                                          <p:spTgt spid="71"/>
                                        </p:tgtEl>
                                      </p:cBhvr>
                                    </p:animEffec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10" presetSubtype="0">
                                  <p:stCondLst>
                                    <p:cond delay="0"/>
                                  </p:stCondLst>
                                  <p:childTnLst>
                                    <p:set>
                                      <p:cBhvr>
                                        <p:cTn dur="1" fill="hold" id="64">
                                          <p:stCondLst>
                                            <p:cond delay="0"/>
                                          </p:stCondLst>
                                        </p:cTn>
                                        <p:tgtEl>
                                          <p:spTgt spid="75"/>
                                        </p:tgtEl>
                                        <p:attrNameLst>
                                          <p:attrName>style.visibility</p:attrName>
                                        </p:attrNameLst>
                                      </p:cBhvr>
                                      <p:to>
                                        <p:strVal val="visible"/>
                                      </p:to>
                                    </p:set>
                                    <p:anim calcmode="lin" valueType="num">
                                      <p:cBhvr>
                                        <p:cTn dur="500" fill="hold" id="65"/>
                                        <p:tgtEl>
                                          <p:spTgt spid="75"/>
                                        </p:tgtEl>
                                        <p:attrNameLst>
                                          <p:attrName>ppt_w</p:attrName>
                                        </p:attrNameLst>
                                      </p:cBhvr>
                                      <p:tavLst>
                                        <p:tav tm="0">
                                          <p:val>
                                            <p:fltVal val="0.0"/>
                                          </p:val>
                                        </p:tav>
                                        <p:tav tm="100000">
                                          <p:val>
                                            <p:strVal val="#ppt_w"/>
                                          </p:val>
                                        </p:tav>
                                      </p:tavLst>
                                    </p:anim>
                                    <p:anim calcmode="lin" valueType="num">
                                      <p:cBhvr>
                                        <p:cTn dur="500" fill="hold" id="66"/>
                                        <p:tgtEl>
                                          <p:spTgt spid="75"/>
                                        </p:tgtEl>
                                        <p:attrNameLst>
                                          <p:attrName>ppt_h</p:attrName>
                                        </p:attrNameLst>
                                      </p:cBhvr>
                                      <p:tavLst>
                                        <p:tav tm="0">
                                          <p:val>
                                            <p:fltVal val="0.0"/>
                                          </p:val>
                                        </p:tav>
                                        <p:tav tm="100000">
                                          <p:val>
                                            <p:strVal val="#ppt_h"/>
                                          </p:val>
                                        </p:tav>
                                      </p:tavLst>
                                    </p:anim>
                                    <p:animEffect transition="in" filter="fade">
                                      <p:cBhvr>
                                        <p:cTn dur="500" id="67"/>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grpSp>
        <p:nvGrpSpPr>
          <p:cNvPr id="90" name="组合 7"/>
          <p:cNvGrpSpPr/>
          <p:nvPr/>
        </p:nvGrpSpPr>
        <p:grpSpPr bwMode="auto">
          <a:xfrm>
            <a:off x="5182855" y="829363"/>
            <a:ext cx="775985" cy="1042581"/>
            <a:chOff x="1846052" y="4291641"/>
            <a:chExt cx="559011" cy="751325"/>
          </a:xfrm>
        </p:grpSpPr>
        <p:cxnSp>
          <p:nvCxnSpPr>
            <p:cNvPr id="3145728" name="直接连接符 6"/>
            <p:cNvCxnSpPr>
              <a:cxnSpLocks/>
            </p:cNvCxnSpPr>
            <p:nvPr/>
          </p:nvCxnSpPr>
          <p:spPr>
            <a:xfrm>
              <a:off x="1863200" y="4538652"/>
              <a:ext cx="0" cy="504314"/>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8635" name="波形 4"/>
            <p:cNvSpPr/>
            <p:nvPr/>
          </p:nvSpPr>
          <p:spPr>
            <a:xfrm>
              <a:off x="1846052" y="4291641"/>
              <a:ext cx="559011" cy="442561"/>
            </a:xfrm>
            <a:prstGeom prst="wave">
              <a:avLst>
                <a:gd name="adj1" fmla="val 12116"/>
                <a:gd name="adj2" fmla="val 0"/>
              </a:avLst>
            </a:prstGeom>
            <a:solidFill>
              <a:srgbClr val="006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0" lang="zh-CN" noProof="0" normalizeH="0" spc="0" strike="noStrike" u="none">
                <a:ln>
                  <a:noFill/>
                </a:ln>
                <a:solidFill>
                  <a:sysClr lastClr="000000" val="windowText"/>
                </a:solidFill>
                <a:effectLst/>
                <a:uLnTx/>
                <a:uFillTx/>
              </a:endParaRPr>
            </a:p>
          </p:txBody>
        </p:sp>
      </p:grpSp>
      <p:grpSp>
        <p:nvGrpSpPr>
          <p:cNvPr id="91" name="组合 8"/>
          <p:cNvGrpSpPr/>
          <p:nvPr/>
        </p:nvGrpSpPr>
        <p:grpSpPr bwMode="auto">
          <a:xfrm>
            <a:off x="8738558" y="829363"/>
            <a:ext cx="775985" cy="1042581"/>
            <a:chOff x="1846052" y="4291641"/>
            <a:chExt cx="559011" cy="751325"/>
          </a:xfrm>
        </p:grpSpPr>
        <p:cxnSp>
          <p:nvCxnSpPr>
            <p:cNvPr id="3145729" name="直接连接符 9"/>
            <p:cNvCxnSpPr>
              <a:cxnSpLocks/>
            </p:cNvCxnSpPr>
            <p:nvPr/>
          </p:nvCxnSpPr>
          <p:spPr>
            <a:xfrm>
              <a:off x="1863200" y="4538652"/>
              <a:ext cx="0" cy="504314"/>
            </a:xfrm>
            <a:prstGeom prst="line"/>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8636" name="波形 10"/>
            <p:cNvSpPr/>
            <p:nvPr/>
          </p:nvSpPr>
          <p:spPr>
            <a:xfrm>
              <a:off x="1846052" y="4291641"/>
              <a:ext cx="559011" cy="442561"/>
            </a:xfrm>
            <a:prstGeom prst="wave">
              <a:avLst>
                <a:gd name="adj1" fmla="val 12116"/>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a:lnSpc>
                  <a:spcPct val="100000"/>
                </a:lnSpc>
                <a:spcBef>
                  <a:spcPts val="0"/>
                </a:spcBef>
                <a:spcAft>
                  <a:spcPts val="0"/>
                </a:spcAft>
                <a:buClrTx/>
                <a:buSzTx/>
                <a:buFontTx/>
                <a:buNone/>
              </a:pPr>
              <a:endParaRPr altLang="en-US" baseline="0" b="0" cap="none" sz="1800" i="0" kern="0" kumimoji="0" lang="zh-CN" noProof="0" normalizeH="0" spc="0" strike="noStrike" u="none">
                <a:ln>
                  <a:noFill/>
                </a:ln>
                <a:solidFill>
                  <a:sysClr lastClr="000000" val="windowText"/>
                </a:solidFill>
                <a:effectLst/>
                <a:uLnTx/>
                <a:uFillTx/>
              </a:endParaRPr>
            </a:p>
          </p:txBody>
        </p:sp>
      </p:grpSp>
      <p:sp>
        <p:nvSpPr>
          <p:cNvPr id="1048637" name="矩形 1"/>
          <p:cNvSpPr/>
          <p:nvPr/>
        </p:nvSpPr>
        <p:spPr>
          <a:xfrm>
            <a:off x="2626140" y="5696120"/>
            <a:ext cx="6774180" cy="447041"/>
          </a:xfrm>
          <a:prstGeom prst="rect"/>
        </p:spPr>
        <p:txBody>
          <a:bodyPr wrap="none">
            <a:spAutoFit/>
          </a:bodyPr>
          <a:p>
            <a:pPr indent="304800">
              <a:lnSpc>
                <a:spcPct val="150000"/>
              </a:lnSpc>
              <a:spcAft>
                <a:spcPts val="0"/>
              </a:spcAft>
            </a:pPr>
            <a:r>
              <a:rPr altLang="zh-CN" b="1" dirty="0" sz="2400" kern="100" lang="zh-CN">
                <a:solidFill>
                  <a:srgbClr val="FF0000"/>
                </a:solidFill>
                <a:latin typeface="Calibri" panose="020F0502020204030204" pitchFamily="2" charset="0"/>
                <a:cs typeface="Times New Roman" panose="02020603050405020304" pitchFamily="2" charset="0"/>
              </a:rPr>
              <a:t>※请</a:t>
            </a:r>
            <a:r>
              <a:rPr altLang="en-US" b="1" dirty="0" sz="2400" kern="100" lang="zh-CN">
                <a:solidFill>
                  <a:srgbClr val="FF0000"/>
                </a:solidFill>
                <a:latin typeface="Calibri" panose="020F0502020204030204" pitchFamily="2" charset="0"/>
                <a:cs typeface="Times New Roman" panose="02020603050405020304" pitchFamily="2" charset="0"/>
              </a:rPr>
              <a:t>同学们</a:t>
            </a:r>
            <a:r>
              <a:rPr altLang="zh-CN" b="1" dirty="0" sz="2400" kern="100" lang="zh-CN">
                <a:solidFill>
                  <a:srgbClr val="FF0000"/>
                </a:solidFill>
                <a:latin typeface="Calibri" panose="020F0502020204030204" pitchFamily="2" charset="0"/>
                <a:cs typeface="Times New Roman" panose="02020603050405020304" pitchFamily="2" charset="0"/>
              </a:rPr>
              <a:t>牢记时间截点，以免错过学习和考试。</a:t>
            </a:r>
            <a:endParaRPr altLang="zh-CN" dirty="0" sz="2400" kern="100" lang="zh-CN">
              <a:latin typeface="Calibri" panose="020F0502020204030204" pitchFamily="2" charset="0"/>
              <a:cs typeface="Times New Roman" panose="02020603050405020304" pitchFamily="2" charset="0"/>
            </a:endParaRPr>
          </a:p>
        </p:txBody>
      </p:sp>
      <p:sp>
        <p:nvSpPr>
          <p:cNvPr id="1048638" name=""/>
          <p:cNvSpPr txBox="1"/>
          <p:nvPr/>
        </p:nvSpPr>
        <p:spPr>
          <a:xfrm>
            <a:off x="1641206" y="2214709"/>
            <a:ext cx="9227065" cy="510540"/>
          </a:xfrm>
          <a:prstGeom prst="rect"/>
        </p:spPr>
        <p:txBody>
          <a:bodyPr rtlCol="0" wrap="square">
            <a:spAutoFit/>
          </a:bodyPr>
          <a:p>
            <a:r>
              <a:rPr altLang="en-US" sz="2800" lang="en-US">
                <a:solidFill>
                  <a:srgbClr val="000000"/>
                </a:solidFill>
              </a:rPr>
              <a:t>选课</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en-US" sz="2800" lang="zh-CN">
                <a:solidFill>
                  <a:srgbClr val="000000"/>
                </a:solidFill>
              </a:rPr>
              <a:t>在</a:t>
            </a:r>
            <a:r>
              <a:rPr altLang="en-US" sz="2800" lang="zh-CN">
                <a:solidFill>
                  <a:srgbClr val="000000"/>
                </a:solidFill>
              </a:rPr>
              <a:t>规定</a:t>
            </a:r>
            <a:r>
              <a:rPr altLang="en-US" sz="2800" lang="zh-CN">
                <a:solidFill>
                  <a:srgbClr val="000000"/>
                </a:solidFill>
              </a:rPr>
              <a:t>时间</a:t>
            </a:r>
            <a:r>
              <a:rPr altLang="en-US" sz="2800" lang="zh-CN">
                <a:solidFill>
                  <a:srgbClr val="000000"/>
                </a:solidFill>
              </a:rPr>
              <a:t>内</a:t>
            </a:r>
            <a:r>
              <a:rPr altLang="en-US" sz="2800" lang="zh-CN">
                <a:solidFill>
                  <a:srgbClr val="000000"/>
                </a:solidFill>
              </a:rPr>
              <a:t>完成</a:t>
            </a:r>
            <a:r>
              <a:rPr altLang="en-US" sz="2800" lang="zh-CN">
                <a:solidFill>
                  <a:srgbClr val="000000"/>
                </a:solidFill>
              </a:rPr>
              <a:t>课</a:t>
            </a:r>
            <a:r>
              <a:rPr altLang="en-US" sz="2800" lang="zh-CN">
                <a:solidFill>
                  <a:srgbClr val="000000"/>
                </a:solidFill>
              </a:rPr>
              <a:t>程</a:t>
            </a:r>
            <a:r>
              <a:rPr altLang="en-US" sz="2800" lang="zh-CN">
                <a:solidFill>
                  <a:srgbClr val="000000"/>
                </a:solidFill>
              </a:rPr>
              <a:t>的</a:t>
            </a:r>
            <a:r>
              <a:rPr altLang="en-US" sz="2800" lang="zh-CN">
                <a:solidFill>
                  <a:srgbClr val="000000"/>
                </a:solidFill>
              </a:rPr>
              <a:t>选择</a:t>
            </a:r>
            <a:endParaRPr sz="2800" lang="zh-CN">
              <a:solidFill>
                <a:srgbClr val="000000"/>
              </a:solidFill>
            </a:endParaRPr>
          </a:p>
        </p:txBody>
      </p:sp>
      <p:sp>
        <p:nvSpPr>
          <p:cNvPr id="1048639" name=""/>
          <p:cNvSpPr txBox="1"/>
          <p:nvPr/>
        </p:nvSpPr>
        <p:spPr>
          <a:xfrm>
            <a:off x="1641205" y="2725249"/>
            <a:ext cx="7400668" cy="2606040"/>
          </a:xfrm>
          <a:prstGeom prst="rect"/>
        </p:spPr>
        <p:txBody>
          <a:bodyPr rtlCol="0" wrap="square">
            <a:spAutoFit/>
          </a:bodyPr>
          <a:p>
            <a:r>
              <a:rPr altLang="en-US" sz="2800" lang="en-US">
                <a:solidFill>
                  <a:srgbClr val="000000"/>
                </a:solidFill>
              </a:rPr>
              <a:t>课</a:t>
            </a:r>
            <a:r>
              <a:rPr altLang="en-US" sz="2800" lang="zh-CN">
                <a:solidFill>
                  <a:srgbClr val="000000"/>
                </a:solidFill>
              </a:rPr>
              <a:t>程</a:t>
            </a:r>
            <a:r>
              <a:rPr altLang="en-US" sz="2800" lang="zh-CN">
                <a:solidFill>
                  <a:srgbClr val="000000"/>
                </a:solidFill>
              </a:rPr>
              <a:t>的</a:t>
            </a:r>
            <a:r>
              <a:rPr altLang="en-US" sz="2800" lang="zh-CN">
                <a:solidFill>
                  <a:srgbClr val="000000"/>
                </a:solidFill>
              </a:rPr>
              <a:t>学习</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endParaRPr sz="2800" lang="zh-CN">
              <a:solidFill>
                <a:srgbClr val="000000"/>
              </a:solidFill>
            </a:endParaRPr>
          </a:p>
          <a:p>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en-US" sz="2800" lang="zh-CN">
                <a:solidFill>
                  <a:srgbClr val="000000"/>
                </a:solidFill>
              </a:rPr>
              <a:t>视频：30    %，课程检验： 40  %，考试：20   %，访问数：10   %访问数达20 次为满分，请知晓。</a:t>
            </a:r>
            <a:endParaRPr sz="2800" lang="zh-CN">
              <a:solidFill>
                <a:srgbClr val="000000"/>
              </a:solidFill>
            </a:endParaRPr>
          </a:p>
          <a:p>
            <a:r>
              <a:rPr altLang="zh-CN" sz="2800" lang="en-US">
                <a:solidFill>
                  <a:srgbClr val="000000"/>
                </a:solidFill>
              </a:rPr>
              <a:t>考试限时:90</a:t>
            </a:r>
            <a:endParaRPr sz="2800" lang="zh-CN">
              <a:solidFill>
                <a:srgbClr val="000000"/>
              </a:solidFill>
            </a:endParaRPr>
          </a:p>
          <a:p>
            <a:r>
              <a:rPr altLang="zh-CN" sz="2800" lang="en-US">
                <a:solidFill>
                  <a:srgbClr val="000000"/>
                </a:solidFill>
              </a:rPr>
              <a:t>任务点完成 60  %可以参加考试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r>
              <a:rPr altLang="zh-CN" sz="2800" lang="en-US">
                <a:solidFill>
                  <a:srgbClr val="000000"/>
                </a:solidFill>
              </a:rPr>
              <a:t> </a:t>
            </a:r>
            <a:endParaRPr sz="2800" lang="zh-CN">
              <a:solidFill>
                <a:srgbClr val="000000"/>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43" name="文本框 9"/>
          <p:cNvSpPr txBox="1"/>
          <p:nvPr/>
        </p:nvSpPr>
        <p:spPr>
          <a:xfrm>
            <a:off x="5653992" y="1046881"/>
            <a:ext cx="738664" cy="5353919"/>
          </a:xfrm>
          <a:prstGeom prst="rect"/>
          <a:solidFill>
            <a:srgbClr val="DC5C31"/>
          </a:solidFill>
        </p:spPr>
        <p:txBody>
          <a:bodyPr rtlCol="0" vert="eaVert" wrap="square">
            <a:spAutoFit/>
          </a:bodyPr>
          <a:p>
            <a:r>
              <a:rPr altLang="en-US" b="1" dirty="0" sz="3600" lang="zh-CN">
                <a:solidFill>
                  <a:schemeClr val="bg1"/>
                </a:solidFill>
                <a:latin typeface="+mj-ea"/>
                <a:ea typeface="+mj-ea"/>
              </a:rPr>
              <a:t> 大学生文化素质教育课程</a:t>
            </a:r>
          </a:p>
        </p:txBody>
      </p:sp>
      <p:sp>
        <p:nvSpPr>
          <p:cNvPr id="1048644" name="矩形: 圆角 10"/>
          <p:cNvSpPr/>
          <p:nvPr/>
        </p:nvSpPr>
        <p:spPr>
          <a:xfrm>
            <a:off x="923544" y="1522476"/>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生涯规划与就业指导</a:t>
            </a:r>
          </a:p>
        </p:txBody>
      </p:sp>
      <p:sp>
        <p:nvSpPr>
          <p:cNvPr id="1048645" name="矩形: 圆角 11"/>
          <p:cNvSpPr/>
          <p:nvPr/>
        </p:nvSpPr>
        <p:spPr>
          <a:xfrm>
            <a:off x="923544" y="5049012"/>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创新创业教育</a:t>
            </a:r>
          </a:p>
        </p:txBody>
      </p:sp>
      <p:sp>
        <p:nvSpPr>
          <p:cNvPr id="1048646" name="矩形: 圆角 12"/>
          <p:cNvSpPr/>
          <p:nvPr/>
        </p:nvSpPr>
        <p:spPr>
          <a:xfrm>
            <a:off x="923544" y="3285744"/>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大学生安全教育</a:t>
            </a:r>
          </a:p>
        </p:txBody>
      </p:sp>
      <p:sp>
        <p:nvSpPr>
          <p:cNvPr id="1048647" name="矩形: 圆角 14"/>
          <p:cNvSpPr/>
          <p:nvPr/>
        </p:nvSpPr>
        <p:spPr>
          <a:xfrm>
            <a:off x="7758112" y="1522476"/>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中国传统文化</a:t>
            </a:r>
          </a:p>
        </p:txBody>
      </p:sp>
      <p:sp>
        <p:nvSpPr>
          <p:cNvPr id="1048648" name="矩形: 圆角 15"/>
          <p:cNvSpPr/>
          <p:nvPr/>
        </p:nvSpPr>
        <p:spPr>
          <a:xfrm>
            <a:off x="7758112" y="5049012"/>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工匠精神</a:t>
            </a:r>
          </a:p>
        </p:txBody>
      </p:sp>
      <p:sp>
        <p:nvSpPr>
          <p:cNvPr id="1048649" name="矩形: 圆角 16"/>
          <p:cNvSpPr/>
          <p:nvPr/>
        </p:nvSpPr>
        <p:spPr>
          <a:xfrm>
            <a:off x="7758112" y="3285744"/>
            <a:ext cx="3364992" cy="786384"/>
          </a:xfrm>
          <a:prstGeom prst="roundRect"/>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2400" lang="zh-CN">
                <a:solidFill>
                  <a:schemeClr val="accent4">
                    <a:lumMod val="50000"/>
                  </a:schemeClr>
                </a:solidFill>
              </a:rPr>
              <a:t>心理健康教育</a:t>
            </a:r>
          </a:p>
        </p:txBody>
      </p:sp>
      <p:cxnSp>
        <p:nvCxnSpPr>
          <p:cNvPr id="3145730" name="直接连接符 18"/>
          <p:cNvCxnSpPr>
            <a:cxnSpLocks/>
            <a:stCxn id="1048644" idx="3"/>
          </p:cNvCxnSpPr>
          <p:nvPr/>
        </p:nvCxnSpPr>
        <p:spPr>
          <a:xfrm>
            <a:off x="4288536" y="1915668"/>
            <a:ext cx="58521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1" name="直接连接符 20"/>
          <p:cNvCxnSpPr>
            <a:cxnSpLocks/>
          </p:cNvCxnSpPr>
          <p:nvPr/>
        </p:nvCxnSpPr>
        <p:spPr>
          <a:xfrm>
            <a:off x="4288536" y="3668268"/>
            <a:ext cx="136545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2" name="直接连接符 21"/>
          <p:cNvCxnSpPr>
            <a:cxnSpLocks/>
          </p:cNvCxnSpPr>
          <p:nvPr/>
        </p:nvCxnSpPr>
        <p:spPr>
          <a:xfrm>
            <a:off x="4288536" y="5439156"/>
            <a:ext cx="58521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3" name="直接连接符 22"/>
          <p:cNvCxnSpPr>
            <a:cxnSpLocks/>
          </p:cNvCxnSpPr>
          <p:nvPr/>
        </p:nvCxnSpPr>
        <p:spPr>
          <a:xfrm>
            <a:off x="7172896" y="1915668"/>
            <a:ext cx="58521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4" name="直接连接符 23"/>
          <p:cNvCxnSpPr>
            <a:cxnSpLocks/>
          </p:cNvCxnSpPr>
          <p:nvPr/>
        </p:nvCxnSpPr>
        <p:spPr>
          <a:xfrm>
            <a:off x="6392656" y="3668268"/>
            <a:ext cx="136545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5" name="直接连接符 24"/>
          <p:cNvCxnSpPr>
            <a:cxnSpLocks/>
          </p:cNvCxnSpPr>
          <p:nvPr/>
        </p:nvCxnSpPr>
        <p:spPr>
          <a:xfrm>
            <a:off x="7172896" y="5439156"/>
            <a:ext cx="585216" cy="0"/>
          </a:xfrm>
          <a:prstGeom prst="line"/>
          <a:ln w="19050"/>
        </p:spPr>
        <p:style>
          <a:lnRef idx="1">
            <a:schemeClr val="accent1"/>
          </a:lnRef>
          <a:fillRef idx="0">
            <a:schemeClr val="accent1"/>
          </a:fillRef>
          <a:effectRef idx="0">
            <a:schemeClr val="accent1"/>
          </a:effectRef>
          <a:fontRef idx="minor">
            <a:schemeClr val="tx1"/>
          </a:fontRef>
        </p:style>
      </p:cxnSp>
      <p:cxnSp>
        <p:nvCxnSpPr>
          <p:cNvPr id="3145736" name="直接连接符 25"/>
          <p:cNvCxnSpPr>
            <a:cxnSpLocks/>
          </p:cNvCxnSpPr>
          <p:nvPr/>
        </p:nvCxnSpPr>
        <p:spPr>
          <a:xfrm>
            <a:off x="4873752" y="1915668"/>
            <a:ext cx="0" cy="3523488"/>
          </a:xfrm>
          <a:prstGeom prst="line"/>
          <a:ln w="19050"/>
        </p:spPr>
        <p:style>
          <a:lnRef idx="1">
            <a:schemeClr val="accent1"/>
          </a:lnRef>
          <a:fillRef idx="0">
            <a:schemeClr val="accent1"/>
          </a:fillRef>
          <a:effectRef idx="0">
            <a:schemeClr val="accent1"/>
          </a:effectRef>
          <a:fontRef idx="minor">
            <a:schemeClr val="tx1"/>
          </a:fontRef>
        </p:style>
      </p:cxnSp>
      <p:cxnSp>
        <p:nvCxnSpPr>
          <p:cNvPr id="3145737" name="直接连接符 29"/>
          <p:cNvCxnSpPr>
            <a:cxnSpLocks/>
          </p:cNvCxnSpPr>
          <p:nvPr/>
        </p:nvCxnSpPr>
        <p:spPr>
          <a:xfrm>
            <a:off x="7172896" y="1915668"/>
            <a:ext cx="0" cy="3523488"/>
          </a:xfrm>
          <a:prstGeom prst="line"/>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50" name="标题 14397"/>
          <p:cNvSpPr>
            <a:spLocks noGrp="1"/>
          </p:cNvSpPr>
          <p:nvPr>
            <p:ph type="title"/>
          </p:nvPr>
        </p:nvSpPr>
        <p:spPr>
          <a:xfrm>
            <a:off x="591503" y="666750"/>
            <a:ext cx="10885487" cy="700088"/>
          </a:xfrm>
        </p:spPr>
        <p:txBody>
          <a:bodyPr anchor="b" vert="horz" wrap="square"/>
          <a:p>
            <a:r>
              <a:rPr altLang="en-US" b="1" dirty="0" sz="2800" lang="zh-CN"/>
              <a:t>生涯规划与就业指导（</a:t>
            </a:r>
            <a:r>
              <a:rPr altLang="zh-CN" b="1" dirty="0" sz="2800" lang="en-US"/>
              <a:t>14</a:t>
            </a:r>
            <a:r>
              <a:rPr altLang="en-US" b="1" dirty="0" sz="2800" lang="zh-CN"/>
              <a:t>门）：</a:t>
            </a:r>
          </a:p>
        </p:txBody>
      </p:sp>
      <p:graphicFrame>
        <p:nvGraphicFramePr>
          <p:cNvPr id="4194304" name="表格 4"/>
          <p:cNvGraphicFramePr>
            <a:graphicFrameLocks noGrp="1"/>
          </p:cNvGraphicFramePr>
          <p:nvPr/>
        </p:nvGraphicFramePr>
        <p:xfrm>
          <a:off x="1207008" y="1691640"/>
          <a:ext cx="9784080" cy="4654305"/>
        </p:xfrm>
        <a:graphic>
          <a:graphicData uri="http://schemas.openxmlformats.org/drawingml/2006/table">
            <a:tbl>
              <a:tblPr>
                <a:tableStyleId>{5C22544A-7EE6-4342-B048-85BDC9FD1C3A}</a:tableStyleId>
              </a:tblPr>
              <a:tblGrid>
                <a:gridCol w="855724"/>
                <a:gridCol w="3339947"/>
                <a:gridCol w="5588409"/>
              </a:tblGrid>
              <a:tr h="310287">
                <a:tc>
                  <a:txBody>
                    <a:bodyPr/>
                    <a:p>
                      <a:pPr algn="ctr" fontAlgn="ctr"/>
                      <a:r>
                        <a:rPr altLang="en-US" b="1" dirty="0" sz="1200" lang="zh-CN" strike="noStrike" u="none">
                          <a:effectLst/>
                        </a:rPr>
                        <a:t>序号</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课程名</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sng">
                          <a:effectLst/>
                        </a:rPr>
                        <a:t>课程链接</a:t>
                      </a:r>
                      <a:endParaRPr altLang="en-US" b="1" dirty="0" sz="1200" i="0" lang="zh-CN" strike="noStrike" u="sng">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310287">
                <a:tc>
                  <a:txBody>
                    <a:bodyPr/>
                    <a:p>
                      <a:pPr algn="ctr" fontAlgn="ctr"/>
                      <a:r>
                        <a:rPr altLang="zh-CN" b="1" sz="1200" lang="en-US" strike="noStrike" u="none">
                          <a:effectLst/>
                        </a:rPr>
                        <a:t>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dirty="0" sz="1200" lang="zh-CN" strike="noStrike" u="none">
                          <a:effectLst/>
                        </a:rPr>
                        <a:t>大学生职业生涯规划（入学版）</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http://mooc1.chaoxing.com/course/95920344.html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就业指导</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http://mooc1.chaoxing.com/course/95920331.html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大学生就业指导</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http://mooc1.chaoxing.com/course/95920346.html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时间管理</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http://mooc1.chaoxing.com/course/200080694.html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如何高效学习</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http://mooc1.chaoxing.com/course/81817677.html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6</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口才艺术与社交礼仪</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http://mooc1.chaoxing.com/course/80882384.html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7</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大学生魅力讲话实操</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http://mooc1.chaoxing.com/course/81818234.html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8</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应用文写作</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http://mooc1.chaoxing.com/course/81862293.html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9</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大学生职业生涯规划</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http://mooc1.chaoxing.com/course/100017541.html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10</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形象管理</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http://mooc1.chaoxing.com/course/86780989.html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11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有效沟通技巧</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http://mooc1.chaoxing.com/course/81817682.html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12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职业生涯提升</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http://mooc1.chaoxing.com/course/95920338.html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13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zh-CN" b="1" sz="1200" lang="en-US" strike="noStrike" u="none">
                          <a:effectLst/>
                        </a:rPr>
                        <a:t>《</a:t>
                      </a:r>
                      <a:r>
                        <a:rPr altLang="en-US" b="1" sz="1200" lang="zh-CN" strike="noStrike" u="none">
                          <a:effectLst/>
                        </a:rPr>
                        <a:t>论语</a:t>
                      </a:r>
                      <a:r>
                        <a:rPr altLang="zh-CN" b="1" sz="1200" lang="en-US" strike="noStrike" u="none">
                          <a:effectLst/>
                        </a:rPr>
                        <a:t>》</a:t>
                      </a:r>
                      <a:r>
                        <a:rPr altLang="en-US" b="1" sz="1200" lang="zh-CN" strike="noStrike" u="none">
                          <a:effectLst/>
                        </a:rPr>
                        <a:t>中的人生智慧与自我管理</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http://mooc1.chaoxing.com/course/81818233.html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310287">
                <a:tc>
                  <a:txBody>
                    <a:bodyPr/>
                    <a:p>
                      <a:pPr algn="ctr" fontAlgn="ctr"/>
                      <a:r>
                        <a:rPr altLang="zh-CN" b="1" sz="1200" lang="en-US" strike="noStrike" u="none">
                          <a:effectLst/>
                        </a:rPr>
                        <a:t>14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人力资源招聘与选拔</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http://mooc1.chaoxing.com/course/80873118.html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51" name="标题 14397"/>
          <p:cNvSpPr>
            <a:spLocks noGrp="1"/>
          </p:cNvSpPr>
          <p:nvPr>
            <p:ph type="title"/>
          </p:nvPr>
        </p:nvSpPr>
        <p:spPr>
          <a:xfrm>
            <a:off x="591503" y="666750"/>
            <a:ext cx="10885487" cy="700088"/>
          </a:xfrm>
        </p:spPr>
        <p:txBody>
          <a:bodyPr anchor="b" vert="horz" wrap="square"/>
          <a:p>
            <a:r>
              <a:rPr altLang="en-US" b="1" dirty="0" sz="2800" lang="zh-CN"/>
              <a:t>大学生安全教育（</a:t>
            </a:r>
            <a:r>
              <a:rPr altLang="zh-CN" b="1" dirty="0" sz="2800" lang="en-US"/>
              <a:t>5</a:t>
            </a:r>
            <a:r>
              <a:rPr altLang="en-US" b="1" dirty="0" sz="2800" lang="zh-CN"/>
              <a:t>门）：</a:t>
            </a:r>
          </a:p>
        </p:txBody>
      </p:sp>
      <p:graphicFrame>
        <p:nvGraphicFramePr>
          <p:cNvPr id="4194305" name="表格 4"/>
          <p:cNvGraphicFramePr>
            <a:graphicFrameLocks noGrp="1"/>
          </p:cNvGraphicFramePr>
          <p:nvPr/>
        </p:nvGraphicFramePr>
        <p:xfrm>
          <a:off x="2066544" y="1874520"/>
          <a:ext cx="7697438" cy="3840480"/>
        </p:xfrm>
        <a:graphic>
          <a:graphicData uri="http://schemas.openxmlformats.org/drawingml/2006/table">
            <a:tbl>
              <a:tblPr>
                <a:tableStyleId>{5C22544A-7EE6-4342-B048-85BDC9FD1C3A}</a:tableStyleId>
              </a:tblPr>
              <a:tblGrid>
                <a:gridCol w="1005840"/>
                <a:gridCol w="1975104"/>
                <a:gridCol w="4716494"/>
              </a:tblGrid>
              <a:tr h="640080">
                <a:tc>
                  <a:txBody>
                    <a:bodyPr/>
                    <a:p>
                      <a:pPr algn="ctr" fontAlgn="ctr"/>
                      <a:r>
                        <a:rPr altLang="en-US" b="1" dirty="0" sz="1200" lang="zh-CN" strike="noStrike" u="none">
                          <a:effectLst/>
                        </a:rPr>
                        <a:t>序号</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课程名称</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p>
                      <a:pPr algn="ctr" fontAlgn="ctr"/>
                      <a:r>
                        <a:rPr altLang="en-US" b="1" dirty="0" sz="1200" lang="zh-CN" strike="noStrike" u="none">
                          <a:effectLst/>
                        </a:rPr>
                        <a:t>课程链接</a:t>
                      </a:r>
                      <a:endParaRPr altLang="en-US" b="1" dirty="0" sz="1200" i="0" lang="zh-CN" strike="noStrike" u="none">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r>
              <a:tr h="640080">
                <a:tc>
                  <a:txBody>
                    <a:bodyPr/>
                    <a:p>
                      <a:pPr algn="ctr" fontAlgn="ctr"/>
                      <a:r>
                        <a:rPr altLang="zh-CN" b="1" sz="1200" lang="en-US" strike="noStrike" u="none">
                          <a:effectLst/>
                        </a:rPr>
                        <a:t>1</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 大学生安全教育</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http://mooc1.chaoxing.com/course/86901156.html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640080">
                <a:tc>
                  <a:txBody>
                    <a:bodyPr/>
                    <a:p>
                      <a:pPr algn="ctr" fontAlgn="ctr"/>
                      <a:r>
                        <a:rPr altLang="zh-CN" b="1" sz="1200" lang="en-US" strike="noStrike" u="none">
                          <a:effectLst/>
                        </a:rPr>
                        <a:t>2</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大学生防艾健康教育</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http://mooc1.chaoxing.com/course/86901155.html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640080">
                <a:tc>
                  <a:txBody>
                    <a:bodyPr/>
                    <a:p>
                      <a:pPr algn="ctr" fontAlgn="ctr"/>
                      <a:r>
                        <a:rPr altLang="zh-CN" b="1" sz="1200" lang="en-US" strike="noStrike" u="none">
                          <a:effectLst/>
                        </a:rPr>
                        <a:t>3</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突发事件及自救互救</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http://mooc1.chaoxing.com/course/80882415.html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640080">
                <a:tc>
                  <a:txBody>
                    <a:bodyPr/>
                    <a:p>
                      <a:pPr algn="ctr" fontAlgn="ctr"/>
                      <a:r>
                        <a:rPr altLang="zh-CN" b="1" sz="1200" lang="en-US" strike="noStrike" u="none">
                          <a:effectLst/>
                        </a:rPr>
                        <a:t>4</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生命安全与救援</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http://mooc1.chaoxing.com/course/80883624.html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r h="640080">
                <a:tc>
                  <a:txBody>
                    <a:bodyPr/>
                    <a:p>
                      <a:pPr algn="ctr" fontAlgn="ctr"/>
                      <a:r>
                        <a:rPr altLang="zh-CN" b="1" sz="1200" lang="en-US" strike="noStrike" u="none">
                          <a:effectLst/>
                        </a:rPr>
                        <a:t>5</a:t>
                      </a:r>
                      <a:endParaRPr altLang="zh-CN" b="1" sz="1200" i="0" lang="en-US"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l" fontAlgn="ctr"/>
                      <a:r>
                        <a:rPr altLang="en-US" b="1" sz="1200" lang="zh-CN" strike="noStrike" u="none">
                          <a:effectLst/>
                        </a:rPr>
                        <a:t>大学生生理健康</a:t>
                      </a:r>
                      <a:endParaRPr altLang="en-US" b="1" sz="1200" i="0" lang="zh-CN" strike="noStrike" u="none">
                        <a:effectLst/>
                        <a:latin typeface="宋体" panose="02010600030101010101" pitchFamily="2" charset="-122"/>
                        <a:ea typeface="宋体" panose="02010600030101010101" pitchFamily="2" charset="-122"/>
                      </a:endParaRPr>
                    </a:p>
                  </a:txBody>
                  <a:tcPr marL="9525" marR="9525" marT="9525" marB="0" anchor="ctr"/>
                </a:tc>
                <a:tc>
                  <a:txBody>
                    <a:bodyPr/>
                    <a:p>
                      <a:pPr algn="ctr" fontAlgn="ctr"/>
                      <a:r>
                        <a:rPr b="1" dirty="0" sz="1200" lang="en-US" strike="noStrike" u="sng">
                          <a:effectLst/>
                        </a:rPr>
                        <a:t>http://mooc1.chaoxing.com/course/81817676.html</a:t>
                      </a:r>
                      <a:endParaRPr b="1" dirty="0" sz="1200" i="0" lang="en-US" strike="noStrike" u="sng">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000120150312A14KWBG">
  <a:themeElements>
    <a:clrScheme name="">
      <a:dk1>
        <a:srgbClr val="5F5F5F"/>
      </a:dk1>
      <a:lt1>
        <a:srgbClr val="FFFFFF"/>
      </a:lt1>
      <a:dk2>
        <a:srgbClr val="5F5F5F"/>
      </a:dk2>
      <a:lt2>
        <a:srgbClr val="FFFFFF"/>
      </a:lt2>
      <a:accent1>
        <a:srgbClr val="DC5C31"/>
      </a:accent1>
      <a:accent2>
        <a:srgbClr val="EA9B26"/>
      </a:accent2>
      <a:accent3>
        <a:srgbClr val="FFFFFF"/>
      </a:accent3>
      <a:accent4>
        <a:srgbClr val="515151"/>
      </a:accent4>
      <a:accent5>
        <a:srgbClr val="EAB6AD"/>
      </a:accent5>
      <a:accent6>
        <a:srgbClr val="D28B21"/>
      </a:accent6>
      <a:hlink>
        <a:srgbClr val="00B0F0"/>
      </a:hlink>
      <a:folHlink>
        <a:srgbClr val="AFB2B4"/>
      </a:folHlink>
    </a:clrScheme>
    <a:fontScheme name="">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5F5F5F"/>
        </a:dk1>
        <a:lt1>
          <a:srgbClr val="FFFFFF"/>
        </a:lt1>
        <a:dk2>
          <a:srgbClr val="5F5F5F"/>
        </a:dk2>
        <a:lt2>
          <a:srgbClr val="FFFFFF"/>
        </a:lt2>
        <a:accent1>
          <a:srgbClr val="DC5C31"/>
        </a:accent1>
        <a:accent2>
          <a:srgbClr val="EA9B26"/>
        </a:accent2>
        <a:accent3>
          <a:srgbClr val="FFFFFF"/>
        </a:accent3>
        <a:accent4>
          <a:srgbClr val="515151"/>
        </a:accent4>
        <a:accent5>
          <a:srgbClr val="EAB6AD"/>
        </a:accent5>
        <a:accent6>
          <a:srgbClr val="D28B21"/>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幻灯片 1</dc:title>
  <dc:creator>Administrator</dc:creator>
  <cp:lastModifiedBy>dell</cp:lastModifiedBy>
  <dcterms:created xsi:type="dcterms:W3CDTF">2013-01-21T17:44:00Z</dcterms:created>
  <dcterms:modified xsi:type="dcterms:W3CDTF">2018-10-18T02:00:47Z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